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3"/>
  </p:notesMasterIdLst>
  <p:sldIdLst>
    <p:sldId id="264" r:id="rId2"/>
    <p:sldId id="261" r:id="rId3"/>
    <p:sldId id="362" r:id="rId4"/>
    <p:sldId id="361" r:id="rId5"/>
    <p:sldId id="363" r:id="rId6"/>
    <p:sldId id="379" r:id="rId7"/>
    <p:sldId id="380" r:id="rId8"/>
    <p:sldId id="372" r:id="rId9"/>
    <p:sldId id="389" r:id="rId10"/>
    <p:sldId id="364" r:id="rId11"/>
    <p:sldId id="383" r:id="rId12"/>
    <p:sldId id="410" r:id="rId13"/>
    <p:sldId id="384" r:id="rId14"/>
    <p:sldId id="385" r:id="rId15"/>
    <p:sldId id="382" r:id="rId16"/>
    <p:sldId id="371" r:id="rId17"/>
    <p:sldId id="386" r:id="rId18"/>
    <p:sldId id="388" r:id="rId19"/>
    <p:sldId id="365" r:id="rId20"/>
    <p:sldId id="387" r:id="rId21"/>
    <p:sldId id="391" r:id="rId22"/>
    <p:sldId id="392" r:id="rId23"/>
    <p:sldId id="393" r:id="rId24"/>
    <p:sldId id="390" r:id="rId25"/>
    <p:sldId id="394" r:id="rId26"/>
    <p:sldId id="368" r:id="rId27"/>
    <p:sldId id="404" r:id="rId28"/>
    <p:sldId id="395" r:id="rId29"/>
    <p:sldId id="370" r:id="rId30"/>
    <p:sldId id="396" r:id="rId31"/>
    <p:sldId id="373" r:id="rId32"/>
    <p:sldId id="375" r:id="rId33"/>
    <p:sldId id="376" r:id="rId34"/>
    <p:sldId id="397" r:id="rId35"/>
    <p:sldId id="377" r:id="rId36"/>
    <p:sldId id="403" r:id="rId37"/>
    <p:sldId id="405" r:id="rId38"/>
    <p:sldId id="406" r:id="rId39"/>
    <p:sldId id="408" r:id="rId40"/>
    <p:sldId id="378" r:id="rId41"/>
    <p:sldId id="399" r:id="rId42"/>
    <p:sldId id="400" r:id="rId43"/>
    <p:sldId id="409" r:id="rId44"/>
    <p:sldId id="426" r:id="rId45"/>
    <p:sldId id="411" r:id="rId46"/>
    <p:sldId id="412" r:id="rId47"/>
    <p:sldId id="413" r:id="rId48"/>
    <p:sldId id="414" r:id="rId49"/>
    <p:sldId id="416" r:id="rId50"/>
    <p:sldId id="415" r:id="rId51"/>
    <p:sldId id="417" r:id="rId52"/>
    <p:sldId id="418" r:id="rId53"/>
    <p:sldId id="419" r:id="rId54"/>
    <p:sldId id="420" r:id="rId55"/>
    <p:sldId id="421" r:id="rId56"/>
    <p:sldId id="422" r:id="rId57"/>
    <p:sldId id="423" r:id="rId58"/>
    <p:sldId id="424" r:id="rId59"/>
    <p:sldId id="425" r:id="rId60"/>
    <p:sldId id="401" r:id="rId61"/>
    <p:sldId id="402" r:id="rId62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A35"/>
    <a:srgbClr val="E7F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8E1BED-8F6A-40CD-9C4B-91A28B16A489}" v="376" dt="2019-11-05T14:09:18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F9D01-C77C-44FF-90CF-66B3B416B0E5}" type="datetimeFigureOut">
              <a:rPr lang="fr-FR" smtClean="0"/>
              <a:t>05/11/2019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4C2EE-FD67-4BA0-988B-B1E3470545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9197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40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117600" y="1366838"/>
            <a:ext cx="10013950" cy="47418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54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2871919" y="2097633"/>
            <a:ext cx="1980000" cy="1980000"/>
          </a:xfrm>
          <a:custGeom>
            <a:avLst/>
            <a:gdLst>
              <a:gd name="connsiteX0" fmla="*/ 990000 w 1980000"/>
              <a:gd name="connsiteY0" fmla="*/ 0 h 1980000"/>
              <a:gd name="connsiteX1" fmla="*/ 1980000 w 1980000"/>
              <a:gd name="connsiteY1" fmla="*/ 990000 h 1980000"/>
              <a:gd name="connsiteX2" fmla="*/ 990000 w 1980000"/>
              <a:gd name="connsiteY2" fmla="*/ 1980000 h 1980000"/>
              <a:gd name="connsiteX3" fmla="*/ 0 w 1980000"/>
              <a:gd name="connsiteY3" fmla="*/ 990000 h 1980000"/>
              <a:gd name="connsiteX4" fmla="*/ 990000 w 1980000"/>
              <a:gd name="connsiteY4" fmla="*/ 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0000" h="1980000">
                <a:moveTo>
                  <a:pt x="990000" y="0"/>
                </a:moveTo>
                <a:cubicBezTo>
                  <a:pt x="1536762" y="0"/>
                  <a:pt x="1980000" y="443238"/>
                  <a:pt x="1980000" y="990000"/>
                </a:cubicBezTo>
                <a:cubicBezTo>
                  <a:pt x="1980000" y="1536762"/>
                  <a:pt x="1536762" y="1980000"/>
                  <a:pt x="990000" y="1980000"/>
                </a:cubicBezTo>
                <a:cubicBezTo>
                  <a:pt x="443238" y="1980000"/>
                  <a:pt x="0" y="1536762"/>
                  <a:pt x="0" y="990000"/>
                </a:cubicBezTo>
                <a:cubicBezTo>
                  <a:pt x="0" y="443238"/>
                  <a:pt x="443238" y="0"/>
                  <a:pt x="99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5038696" y="2097633"/>
            <a:ext cx="1980000" cy="1980000"/>
          </a:xfrm>
          <a:custGeom>
            <a:avLst/>
            <a:gdLst>
              <a:gd name="connsiteX0" fmla="*/ 990000 w 1980000"/>
              <a:gd name="connsiteY0" fmla="*/ 0 h 1980000"/>
              <a:gd name="connsiteX1" fmla="*/ 1980000 w 1980000"/>
              <a:gd name="connsiteY1" fmla="*/ 990000 h 1980000"/>
              <a:gd name="connsiteX2" fmla="*/ 990000 w 1980000"/>
              <a:gd name="connsiteY2" fmla="*/ 1980000 h 1980000"/>
              <a:gd name="connsiteX3" fmla="*/ 0 w 1980000"/>
              <a:gd name="connsiteY3" fmla="*/ 990000 h 1980000"/>
              <a:gd name="connsiteX4" fmla="*/ 990000 w 1980000"/>
              <a:gd name="connsiteY4" fmla="*/ 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0000" h="1980000">
                <a:moveTo>
                  <a:pt x="990000" y="0"/>
                </a:moveTo>
                <a:cubicBezTo>
                  <a:pt x="1536762" y="0"/>
                  <a:pt x="1980000" y="443238"/>
                  <a:pt x="1980000" y="990000"/>
                </a:cubicBezTo>
                <a:cubicBezTo>
                  <a:pt x="1980000" y="1536762"/>
                  <a:pt x="1536762" y="1980000"/>
                  <a:pt x="990000" y="1980000"/>
                </a:cubicBezTo>
                <a:cubicBezTo>
                  <a:pt x="443238" y="1980000"/>
                  <a:pt x="0" y="1536762"/>
                  <a:pt x="0" y="990000"/>
                </a:cubicBezTo>
                <a:cubicBezTo>
                  <a:pt x="0" y="443238"/>
                  <a:pt x="443238" y="0"/>
                  <a:pt x="99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7171060" y="2097633"/>
            <a:ext cx="1980000" cy="1980000"/>
          </a:xfrm>
          <a:custGeom>
            <a:avLst/>
            <a:gdLst>
              <a:gd name="connsiteX0" fmla="*/ 990000 w 1980000"/>
              <a:gd name="connsiteY0" fmla="*/ 0 h 1980000"/>
              <a:gd name="connsiteX1" fmla="*/ 1980000 w 1980000"/>
              <a:gd name="connsiteY1" fmla="*/ 990000 h 1980000"/>
              <a:gd name="connsiteX2" fmla="*/ 990000 w 1980000"/>
              <a:gd name="connsiteY2" fmla="*/ 1980000 h 1980000"/>
              <a:gd name="connsiteX3" fmla="*/ 0 w 1980000"/>
              <a:gd name="connsiteY3" fmla="*/ 990000 h 1980000"/>
              <a:gd name="connsiteX4" fmla="*/ 990000 w 1980000"/>
              <a:gd name="connsiteY4" fmla="*/ 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0000" h="1980000">
                <a:moveTo>
                  <a:pt x="990000" y="0"/>
                </a:moveTo>
                <a:cubicBezTo>
                  <a:pt x="1536762" y="0"/>
                  <a:pt x="1980000" y="443238"/>
                  <a:pt x="1980000" y="990000"/>
                </a:cubicBezTo>
                <a:cubicBezTo>
                  <a:pt x="1980000" y="1536762"/>
                  <a:pt x="1536762" y="1980000"/>
                  <a:pt x="990000" y="1980000"/>
                </a:cubicBezTo>
                <a:cubicBezTo>
                  <a:pt x="443238" y="1980000"/>
                  <a:pt x="0" y="1536762"/>
                  <a:pt x="0" y="990000"/>
                </a:cubicBezTo>
                <a:cubicBezTo>
                  <a:pt x="0" y="443238"/>
                  <a:pt x="443238" y="0"/>
                  <a:pt x="99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303424" y="2097633"/>
            <a:ext cx="1980000" cy="1980000"/>
          </a:xfrm>
          <a:custGeom>
            <a:avLst/>
            <a:gdLst>
              <a:gd name="connsiteX0" fmla="*/ 990000 w 1980000"/>
              <a:gd name="connsiteY0" fmla="*/ 0 h 1980000"/>
              <a:gd name="connsiteX1" fmla="*/ 1980000 w 1980000"/>
              <a:gd name="connsiteY1" fmla="*/ 990000 h 1980000"/>
              <a:gd name="connsiteX2" fmla="*/ 990000 w 1980000"/>
              <a:gd name="connsiteY2" fmla="*/ 1980000 h 1980000"/>
              <a:gd name="connsiteX3" fmla="*/ 0 w 1980000"/>
              <a:gd name="connsiteY3" fmla="*/ 990000 h 1980000"/>
              <a:gd name="connsiteX4" fmla="*/ 990000 w 1980000"/>
              <a:gd name="connsiteY4" fmla="*/ 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0000" h="1980000">
                <a:moveTo>
                  <a:pt x="990000" y="0"/>
                </a:moveTo>
                <a:cubicBezTo>
                  <a:pt x="1536762" y="0"/>
                  <a:pt x="1980000" y="443238"/>
                  <a:pt x="1980000" y="990000"/>
                </a:cubicBezTo>
                <a:cubicBezTo>
                  <a:pt x="1980000" y="1536762"/>
                  <a:pt x="1536762" y="1980000"/>
                  <a:pt x="990000" y="1980000"/>
                </a:cubicBezTo>
                <a:cubicBezTo>
                  <a:pt x="443238" y="1980000"/>
                  <a:pt x="0" y="1536762"/>
                  <a:pt x="0" y="990000"/>
                </a:cubicBezTo>
                <a:cubicBezTo>
                  <a:pt x="0" y="443238"/>
                  <a:pt x="443238" y="0"/>
                  <a:pt x="99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22354" y="2097633"/>
            <a:ext cx="1980000" cy="1980000"/>
          </a:xfrm>
          <a:custGeom>
            <a:avLst/>
            <a:gdLst>
              <a:gd name="connsiteX0" fmla="*/ 990000 w 1980000"/>
              <a:gd name="connsiteY0" fmla="*/ 0 h 1980000"/>
              <a:gd name="connsiteX1" fmla="*/ 1980000 w 1980000"/>
              <a:gd name="connsiteY1" fmla="*/ 990000 h 1980000"/>
              <a:gd name="connsiteX2" fmla="*/ 990000 w 1980000"/>
              <a:gd name="connsiteY2" fmla="*/ 1980000 h 1980000"/>
              <a:gd name="connsiteX3" fmla="*/ 0 w 1980000"/>
              <a:gd name="connsiteY3" fmla="*/ 990000 h 1980000"/>
              <a:gd name="connsiteX4" fmla="*/ 990000 w 1980000"/>
              <a:gd name="connsiteY4" fmla="*/ 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0000" h="1980000">
                <a:moveTo>
                  <a:pt x="990000" y="0"/>
                </a:moveTo>
                <a:cubicBezTo>
                  <a:pt x="1536762" y="0"/>
                  <a:pt x="1980000" y="443238"/>
                  <a:pt x="1980000" y="990000"/>
                </a:cubicBezTo>
                <a:cubicBezTo>
                  <a:pt x="1980000" y="1536762"/>
                  <a:pt x="1536762" y="1980000"/>
                  <a:pt x="990000" y="1980000"/>
                </a:cubicBezTo>
                <a:cubicBezTo>
                  <a:pt x="443238" y="1980000"/>
                  <a:pt x="0" y="1536762"/>
                  <a:pt x="0" y="990000"/>
                </a:cubicBezTo>
                <a:cubicBezTo>
                  <a:pt x="0" y="443238"/>
                  <a:pt x="443238" y="0"/>
                  <a:pt x="99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7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29741" y="2366386"/>
            <a:ext cx="10539632" cy="2696333"/>
          </a:xfrm>
          <a:custGeom>
            <a:avLst/>
            <a:gdLst>
              <a:gd name="connsiteX0" fmla="*/ 0 w 10539632"/>
              <a:gd name="connsiteY0" fmla="*/ 0 h 2696333"/>
              <a:gd name="connsiteX1" fmla="*/ 10539632 w 10539632"/>
              <a:gd name="connsiteY1" fmla="*/ 0 h 2696333"/>
              <a:gd name="connsiteX2" fmla="*/ 10539632 w 10539632"/>
              <a:gd name="connsiteY2" fmla="*/ 2696333 h 2696333"/>
              <a:gd name="connsiteX3" fmla="*/ 0 w 10539632"/>
              <a:gd name="connsiteY3" fmla="*/ 2696333 h 2696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9632" h="2696333">
                <a:moveTo>
                  <a:pt x="0" y="0"/>
                </a:moveTo>
                <a:lnTo>
                  <a:pt x="10539632" y="0"/>
                </a:lnTo>
                <a:lnTo>
                  <a:pt x="10539632" y="2696333"/>
                </a:lnTo>
                <a:lnTo>
                  <a:pt x="0" y="26963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13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373099" y="1811048"/>
            <a:ext cx="3445805" cy="2939159"/>
          </a:xfrm>
          <a:custGeom>
            <a:avLst/>
            <a:gdLst>
              <a:gd name="connsiteX0" fmla="*/ 0 w 3445805"/>
              <a:gd name="connsiteY0" fmla="*/ 0 h 2939159"/>
              <a:gd name="connsiteX1" fmla="*/ 3445805 w 3445805"/>
              <a:gd name="connsiteY1" fmla="*/ 0 h 2939159"/>
              <a:gd name="connsiteX2" fmla="*/ 3445805 w 3445805"/>
              <a:gd name="connsiteY2" fmla="*/ 2939159 h 2939159"/>
              <a:gd name="connsiteX3" fmla="*/ 0 w 3445805"/>
              <a:gd name="connsiteY3" fmla="*/ 2939159 h 293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5805" h="2939159">
                <a:moveTo>
                  <a:pt x="0" y="0"/>
                </a:moveTo>
                <a:lnTo>
                  <a:pt x="3445805" y="0"/>
                </a:lnTo>
                <a:lnTo>
                  <a:pt x="3445805" y="2939159"/>
                </a:lnTo>
                <a:lnTo>
                  <a:pt x="0" y="29391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921842" y="1811047"/>
            <a:ext cx="3445805" cy="2939159"/>
          </a:xfrm>
          <a:custGeom>
            <a:avLst/>
            <a:gdLst>
              <a:gd name="connsiteX0" fmla="*/ 0 w 3445805"/>
              <a:gd name="connsiteY0" fmla="*/ 0 h 2939159"/>
              <a:gd name="connsiteX1" fmla="*/ 3445805 w 3445805"/>
              <a:gd name="connsiteY1" fmla="*/ 0 h 2939159"/>
              <a:gd name="connsiteX2" fmla="*/ 3445805 w 3445805"/>
              <a:gd name="connsiteY2" fmla="*/ 2939159 h 2939159"/>
              <a:gd name="connsiteX3" fmla="*/ 0 w 3445805"/>
              <a:gd name="connsiteY3" fmla="*/ 2939159 h 293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5805" h="2939159">
                <a:moveTo>
                  <a:pt x="0" y="0"/>
                </a:moveTo>
                <a:lnTo>
                  <a:pt x="3445805" y="0"/>
                </a:lnTo>
                <a:lnTo>
                  <a:pt x="3445805" y="2939159"/>
                </a:lnTo>
                <a:lnTo>
                  <a:pt x="0" y="29391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24356" y="1811046"/>
            <a:ext cx="3445805" cy="2939159"/>
          </a:xfrm>
          <a:custGeom>
            <a:avLst/>
            <a:gdLst>
              <a:gd name="connsiteX0" fmla="*/ 0 w 3445805"/>
              <a:gd name="connsiteY0" fmla="*/ 0 h 2939159"/>
              <a:gd name="connsiteX1" fmla="*/ 3445805 w 3445805"/>
              <a:gd name="connsiteY1" fmla="*/ 0 h 2939159"/>
              <a:gd name="connsiteX2" fmla="*/ 3445805 w 3445805"/>
              <a:gd name="connsiteY2" fmla="*/ 2939159 h 2939159"/>
              <a:gd name="connsiteX3" fmla="*/ 0 w 3445805"/>
              <a:gd name="connsiteY3" fmla="*/ 2939159 h 293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5805" h="2939159">
                <a:moveTo>
                  <a:pt x="0" y="0"/>
                </a:moveTo>
                <a:lnTo>
                  <a:pt x="3445805" y="0"/>
                </a:lnTo>
                <a:lnTo>
                  <a:pt x="3445805" y="2939159"/>
                </a:lnTo>
                <a:lnTo>
                  <a:pt x="0" y="29391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84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76481" y="2692717"/>
            <a:ext cx="2516065" cy="2584234"/>
          </a:xfrm>
          <a:custGeom>
            <a:avLst/>
            <a:gdLst>
              <a:gd name="connsiteX0" fmla="*/ 0 w 2516065"/>
              <a:gd name="connsiteY0" fmla="*/ 0 h 2584234"/>
              <a:gd name="connsiteX1" fmla="*/ 2516065 w 2516065"/>
              <a:gd name="connsiteY1" fmla="*/ 0 h 2584234"/>
              <a:gd name="connsiteX2" fmla="*/ 2516065 w 2516065"/>
              <a:gd name="connsiteY2" fmla="*/ 2584234 h 2584234"/>
              <a:gd name="connsiteX3" fmla="*/ 0 w 2516065"/>
              <a:gd name="connsiteY3" fmla="*/ 2584234 h 25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065" h="2584234">
                <a:moveTo>
                  <a:pt x="0" y="0"/>
                </a:moveTo>
                <a:lnTo>
                  <a:pt x="2516065" y="0"/>
                </a:lnTo>
                <a:lnTo>
                  <a:pt x="2516065" y="2584234"/>
                </a:lnTo>
                <a:lnTo>
                  <a:pt x="0" y="2584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525339" y="2692717"/>
            <a:ext cx="2516065" cy="2584234"/>
          </a:xfrm>
          <a:custGeom>
            <a:avLst/>
            <a:gdLst>
              <a:gd name="connsiteX0" fmla="*/ 0 w 2516065"/>
              <a:gd name="connsiteY0" fmla="*/ 0 h 2584234"/>
              <a:gd name="connsiteX1" fmla="*/ 2516065 w 2516065"/>
              <a:gd name="connsiteY1" fmla="*/ 0 h 2584234"/>
              <a:gd name="connsiteX2" fmla="*/ 2516065 w 2516065"/>
              <a:gd name="connsiteY2" fmla="*/ 2584234 h 2584234"/>
              <a:gd name="connsiteX3" fmla="*/ 0 w 2516065"/>
              <a:gd name="connsiteY3" fmla="*/ 2584234 h 25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065" h="2584234">
                <a:moveTo>
                  <a:pt x="0" y="0"/>
                </a:moveTo>
                <a:lnTo>
                  <a:pt x="2516065" y="0"/>
                </a:lnTo>
                <a:lnTo>
                  <a:pt x="2516065" y="2584234"/>
                </a:lnTo>
                <a:lnTo>
                  <a:pt x="0" y="2584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174197" y="2692717"/>
            <a:ext cx="2516065" cy="2584234"/>
          </a:xfrm>
          <a:custGeom>
            <a:avLst/>
            <a:gdLst>
              <a:gd name="connsiteX0" fmla="*/ 0 w 2516065"/>
              <a:gd name="connsiteY0" fmla="*/ 0 h 2584234"/>
              <a:gd name="connsiteX1" fmla="*/ 2516065 w 2516065"/>
              <a:gd name="connsiteY1" fmla="*/ 0 h 2584234"/>
              <a:gd name="connsiteX2" fmla="*/ 2516065 w 2516065"/>
              <a:gd name="connsiteY2" fmla="*/ 2584234 h 2584234"/>
              <a:gd name="connsiteX3" fmla="*/ 0 w 2516065"/>
              <a:gd name="connsiteY3" fmla="*/ 2584234 h 25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065" h="2584234">
                <a:moveTo>
                  <a:pt x="0" y="0"/>
                </a:moveTo>
                <a:lnTo>
                  <a:pt x="2516065" y="0"/>
                </a:lnTo>
                <a:lnTo>
                  <a:pt x="2516065" y="2584234"/>
                </a:lnTo>
                <a:lnTo>
                  <a:pt x="0" y="2584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8823055" y="2692717"/>
            <a:ext cx="2516065" cy="2584234"/>
          </a:xfrm>
          <a:custGeom>
            <a:avLst/>
            <a:gdLst>
              <a:gd name="connsiteX0" fmla="*/ 0 w 2516065"/>
              <a:gd name="connsiteY0" fmla="*/ 0 h 2584234"/>
              <a:gd name="connsiteX1" fmla="*/ 2516065 w 2516065"/>
              <a:gd name="connsiteY1" fmla="*/ 0 h 2584234"/>
              <a:gd name="connsiteX2" fmla="*/ 2516065 w 2516065"/>
              <a:gd name="connsiteY2" fmla="*/ 2584234 h 2584234"/>
              <a:gd name="connsiteX3" fmla="*/ 0 w 2516065"/>
              <a:gd name="connsiteY3" fmla="*/ 2584234 h 25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065" h="2584234">
                <a:moveTo>
                  <a:pt x="0" y="0"/>
                </a:moveTo>
                <a:lnTo>
                  <a:pt x="2516065" y="0"/>
                </a:lnTo>
                <a:lnTo>
                  <a:pt x="2516065" y="2584234"/>
                </a:lnTo>
                <a:lnTo>
                  <a:pt x="0" y="2584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00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157599" y="4530153"/>
            <a:ext cx="2592000" cy="1529849"/>
          </a:xfrm>
          <a:custGeom>
            <a:avLst/>
            <a:gdLst>
              <a:gd name="connsiteX0" fmla="*/ 0 w 2592000"/>
              <a:gd name="connsiteY0" fmla="*/ 0 h 1529849"/>
              <a:gd name="connsiteX1" fmla="*/ 2592000 w 2592000"/>
              <a:gd name="connsiteY1" fmla="*/ 0 h 1529849"/>
              <a:gd name="connsiteX2" fmla="*/ 2592000 w 2592000"/>
              <a:gd name="connsiteY2" fmla="*/ 1529849 h 1529849"/>
              <a:gd name="connsiteX3" fmla="*/ 0 w 2592000"/>
              <a:gd name="connsiteY3" fmla="*/ 1529849 h 152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2000" h="1529849">
                <a:moveTo>
                  <a:pt x="0" y="0"/>
                </a:moveTo>
                <a:lnTo>
                  <a:pt x="2592000" y="0"/>
                </a:lnTo>
                <a:lnTo>
                  <a:pt x="2592000" y="1529849"/>
                </a:lnTo>
                <a:lnTo>
                  <a:pt x="0" y="15298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3501150" y="4525334"/>
            <a:ext cx="2592000" cy="1529849"/>
          </a:xfrm>
          <a:custGeom>
            <a:avLst/>
            <a:gdLst>
              <a:gd name="connsiteX0" fmla="*/ 0 w 2592000"/>
              <a:gd name="connsiteY0" fmla="*/ 0 h 1529849"/>
              <a:gd name="connsiteX1" fmla="*/ 2592000 w 2592000"/>
              <a:gd name="connsiteY1" fmla="*/ 0 h 1529849"/>
              <a:gd name="connsiteX2" fmla="*/ 2592000 w 2592000"/>
              <a:gd name="connsiteY2" fmla="*/ 1529849 h 1529849"/>
              <a:gd name="connsiteX3" fmla="*/ 0 w 2592000"/>
              <a:gd name="connsiteY3" fmla="*/ 1529849 h 152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2000" h="1529849">
                <a:moveTo>
                  <a:pt x="0" y="0"/>
                </a:moveTo>
                <a:lnTo>
                  <a:pt x="2592000" y="0"/>
                </a:lnTo>
                <a:lnTo>
                  <a:pt x="2592000" y="1529849"/>
                </a:lnTo>
                <a:lnTo>
                  <a:pt x="0" y="15298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858769" y="4530153"/>
            <a:ext cx="2592000" cy="1529849"/>
          </a:xfrm>
          <a:custGeom>
            <a:avLst/>
            <a:gdLst>
              <a:gd name="connsiteX0" fmla="*/ 0 w 2592000"/>
              <a:gd name="connsiteY0" fmla="*/ 0 h 1529849"/>
              <a:gd name="connsiteX1" fmla="*/ 2592000 w 2592000"/>
              <a:gd name="connsiteY1" fmla="*/ 0 h 1529849"/>
              <a:gd name="connsiteX2" fmla="*/ 2592000 w 2592000"/>
              <a:gd name="connsiteY2" fmla="*/ 1529849 h 1529849"/>
              <a:gd name="connsiteX3" fmla="*/ 0 w 2592000"/>
              <a:gd name="connsiteY3" fmla="*/ 1529849 h 152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2000" h="1529849">
                <a:moveTo>
                  <a:pt x="0" y="0"/>
                </a:moveTo>
                <a:lnTo>
                  <a:pt x="2592000" y="0"/>
                </a:lnTo>
                <a:lnTo>
                  <a:pt x="2592000" y="1529849"/>
                </a:lnTo>
                <a:lnTo>
                  <a:pt x="0" y="15298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858769" y="1551927"/>
            <a:ext cx="7890830" cy="2896638"/>
          </a:xfrm>
          <a:custGeom>
            <a:avLst/>
            <a:gdLst>
              <a:gd name="connsiteX0" fmla="*/ 0 w 7890830"/>
              <a:gd name="connsiteY0" fmla="*/ 0 h 2896638"/>
              <a:gd name="connsiteX1" fmla="*/ 7890830 w 7890830"/>
              <a:gd name="connsiteY1" fmla="*/ 0 h 2896638"/>
              <a:gd name="connsiteX2" fmla="*/ 7890830 w 7890830"/>
              <a:gd name="connsiteY2" fmla="*/ 2896638 h 2896638"/>
              <a:gd name="connsiteX3" fmla="*/ 0 w 7890830"/>
              <a:gd name="connsiteY3" fmla="*/ 2896638 h 28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0830" h="2896638">
                <a:moveTo>
                  <a:pt x="0" y="0"/>
                </a:moveTo>
                <a:lnTo>
                  <a:pt x="7890830" y="0"/>
                </a:lnTo>
                <a:lnTo>
                  <a:pt x="7890830" y="2896638"/>
                </a:lnTo>
                <a:lnTo>
                  <a:pt x="0" y="28966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99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/>
          <p:cNvSpPr>
            <a:spLocks noGrp="1"/>
          </p:cNvSpPr>
          <p:nvPr>
            <p:ph type="pic" sz="quarter" idx="14"/>
          </p:nvPr>
        </p:nvSpPr>
        <p:spPr>
          <a:xfrm>
            <a:off x="9410508" y="1455861"/>
            <a:ext cx="2781492" cy="1978135"/>
          </a:xfrm>
          <a:custGeom>
            <a:avLst/>
            <a:gdLst>
              <a:gd name="connsiteX0" fmla="*/ 323556 w 2781492"/>
              <a:gd name="connsiteY0" fmla="*/ 0 h 1978135"/>
              <a:gd name="connsiteX1" fmla="*/ 2781492 w 2781492"/>
              <a:gd name="connsiteY1" fmla="*/ 0 h 1978135"/>
              <a:gd name="connsiteX2" fmla="*/ 2781492 w 2781492"/>
              <a:gd name="connsiteY2" fmla="*/ 1978135 h 1978135"/>
              <a:gd name="connsiteX3" fmla="*/ 323556 w 2781492"/>
              <a:gd name="connsiteY3" fmla="*/ 1978135 h 1978135"/>
              <a:gd name="connsiteX4" fmla="*/ 323556 w 2781492"/>
              <a:gd name="connsiteY4" fmla="*/ 1097859 h 1978135"/>
              <a:gd name="connsiteX5" fmla="*/ 0 w 2781492"/>
              <a:gd name="connsiteY5" fmla="*/ 989067 h 1978135"/>
              <a:gd name="connsiteX6" fmla="*/ 323556 w 2781492"/>
              <a:gd name="connsiteY6" fmla="*/ 880277 h 197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1492" h="1978135">
                <a:moveTo>
                  <a:pt x="323556" y="0"/>
                </a:moveTo>
                <a:lnTo>
                  <a:pt x="2781492" y="0"/>
                </a:lnTo>
                <a:lnTo>
                  <a:pt x="2781492" y="1978135"/>
                </a:lnTo>
                <a:lnTo>
                  <a:pt x="323556" y="1978135"/>
                </a:lnTo>
                <a:lnTo>
                  <a:pt x="323556" y="1097859"/>
                </a:lnTo>
                <a:lnTo>
                  <a:pt x="0" y="989067"/>
                </a:lnTo>
                <a:lnTo>
                  <a:pt x="323556" y="8802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7304065" y="3435692"/>
            <a:ext cx="2753556" cy="1978135"/>
          </a:xfrm>
          <a:custGeom>
            <a:avLst/>
            <a:gdLst>
              <a:gd name="connsiteX0" fmla="*/ 0 w 2753556"/>
              <a:gd name="connsiteY0" fmla="*/ 0 h 1978135"/>
              <a:gd name="connsiteX1" fmla="*/ 2430000 w 2753556"/>
              <a:gd name="connsiteY1" fmla="*/ 0 h 1978135"/>
              <a:gd name="connsiteX2" fmla="*/ 2430000 w 2753556"/>
              <a:gd name="connsiteY2" fmla="*/ 880277 h 1978135"/>
              <a:gd name="connsiteX3" fmla="*/ 2753556 w 2753556"/>
              <a:gd name="connsiteY3" fmla="*/ 989068 h 1978135"/>
              <a:gd name="connsiteX4" fmla="*/ 2430000 w 2753556"/>
              <a:gd name="connsiteY4" fmla="*/ 1097859 h 1978135"/>
              <a:gd name="connsiteX5" fmla="*/ 2430000 w 2753556"/>
              <a:gd name="connsiteY5" fmla="*/ 1978135 h 1978135"/>
              <a:gd name="connsiteX6" fmla="*/ 0 w 2753556"/>
              <a:gd name="connsiteY6" fmla="*/ 1978135 h 197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3556" h="1978135">
                <a:moveTo>
                  <a:pt x="0" y="0"/>
                </a:moveTo>
                <a:lnTo>
                  <a:pt x="2430000" y="0"/>
                </a:lnTo>
                <a:lnTo>
                  <a:pt x="2430000" y="880277"/>
                </a:lnTo>
                <a:lnTo>
                  <a:pt x="2753556" y="989068"/>
                </a:lnTo>
                <a:lnTo>
                  <a:pt x="2430000" y="1097859"/>
                </a:lnTo>
                <a:lnTo>
                  <a:pt x="2430000" y="1978135"/>
                </a:lnTo>
                <a:lnTo>
                  <a:pt x="0" y="19781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2"/>
          </p:nvPr>
        </p:nvSpPr>
        <p:spPr>
          <a:xfrm>
            <a:off x="4932124" y="1455861"/>
            <a:ext cx="2371942" cy="2241526"/>
          </a:xfrm>
          <a:custGeom>
            <a:avLst/>
            <a:gdLst>
              <a:gd name="connsiteX0" fmla="*/ 0 w 2402066"/>
              <a:gd name="connsiteY0" fmla="*/ 0 h 2241526"/>
              <a:gd name="connsiteX1" fmla="*/ 2402066 w 2402066"/>
              <a:gd name="connsiteY1" fmla="*/ 0 h 2241526"/>
              <a:gd name="connsiteX2" fmla="*/ 2402066 w 2402066"/>
              <a:gd name="connsiteY2" fmla="*/ 1978135 h 2241526"/>
              <a:gd name="connsiteX3" fmla="*/ 1320709 w 2402066"/>
              <a:gd name="connsiteY3" fmla="*/ 1978135 h 2241526"/>
              <a:gd name="connsiteX4" fmla="*/ 1187066 w 2402066"/>
              <a:gd name="connsiteY4" fmla="*/ 2241526 h 2241526"/>
              <a:gd name="connsiteX5" fmla="*/ 1053423 w 2402066"/>
              <a:gd name="connsiteY5" fmla="*/ 1978135 h 2241526"/>
              <a:gd name="connsiteX6" fmla="*/ 0 w 2402066"/>
              <a:gd name="connsiteY6" fmla="*/ 1978135 h 224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02066" h="2241526">
                <a:moveTo>
                  <a:pt x="0" y="0"/>
                </a:moveTo>
                <a:lnTo>
                  <a:pt x="2402066" y="0"/>
                </a:lnTo>
                <a:lnTo>
                  <a:pt x="2402066" y="1978135"/>
                </a:lnTo>
                <a:lnTo>
                  <a:pt x="1320709" y="1978135"/>
                </a:lnTo>
                <a:lnTo>
                  <a:pt x="1187066" y="2241526"/>
                </a:lnTo>
                <a:lnTo>
                  <a:pt x="1053423" y="1978135"/>
                </a:lnTo>
                <a:lnTo>
                  <a:pt x="0" y="19781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2177143" y="3433996"/>
            <a:ext cx="2732438" cy="1979831"/>
          </a:xfrm>
          <a:custGeom>
            <a:avLst/>
            <a:gdLst>
              <a:gd name="connsiteX0" fmla="*/ 321076 w 2732438"/>
              <a:gd name="connsiteY0" fmla="*/ 880277 h 1978135"/>
              <a:gd name="connsiteX1" fmla="*/ 321076 w 2732438"/>
              <a:gd name="connsiteY1" fmla="*/ 1097860 h 1978135"/>
              <a:gd name="connsiteX2" fmla="*/ 0 w 2732438"/>
              <a:gd name="connsiteY2" fmla="*/ 989068 h 1978135"/>
              <a:gd name="connsiteX3" fmla="*/ 321078 w 2732438"/>
              <a:gd name="connsiteY3" fmla="*/ 0 h 1978135"/>
              <a:gd name="connsiteX4" fmla="*/ 2732438 w 2732438"/>
              <a:gd name="connsiteY4" fmla="*/ 0 h 1978135"/>
              <a:gd name="connsiteX5" fmla="*/ 2732438 w 2732438"/>
              <a:gd name="connsiteY5" fmla="*/ 1978135 h 1978135"/>
              <a:gd name="connsiteX6" fmla="*/ 321078 w 2732438"/>
              <a:gd name="connsiteY6" fmla="*/ 1978135 h 197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438" h="1978135">
                <a:moveTo>
                  <a:pt x="321076" y="880277"/>
                </a:moveTo>
                <a:lnTo>
                  <a:pt x="321076" y="1097860"/>
                </a:lnTo>
                <a:lnTo>
                  <a:pt x="0" y="989068"/>
                </a:lnTo>
                <a:close/>
                <a:moveTo>
                  <a:pt x="321078" y="0"/>
                </a:moveTo>
                <a:lnTo>
                  <a:pt x="2732438" y="0"/>
                </a:lnTo>
                <a:lnTo>
                  <a:pt x="2732438" y="1978135"/>
                </a:lnTo>
                <a:lnTo>
                  <a:pt x="321078" y="19781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3114" y="1455861"/>
            <a:ext cx="2822567" cy="1978135"/>
          </a:xfrm>
          <a:custGeom>
            <a:avLst/>
            <a:gdLst>
              <a:gd name="connsiteX0" fmla="*/ 0 w 2822567"/>
              <a:gd name="connsiteY0" fmla="*/ 0 h 1978135"/>
              <a:gd name="connsiteX1" fmla="*/ 2481729 w 2822567"/>
              <a:gd name="connsiteY1" fmla="*/ 0 h 1978135"/>
              <a:gd name="connsiteX2" fmla="*/ 2481729 w 2822567"/>
              <a:gd name="connsiteY2" fmla="*/ 880277 h 1978135"/>
              <a:gd name="connsiteX3" fmla="*/ 2822567 w 2822567"/>
              <a:gd name="connsiteY3" fmla="*/ 989069 h 1978135"/>
              <a:gd name="connsiteX4" fmla="*/ 2481729 w 2822567"/>
              <a:gd name="connsiteY4" fmla="*/ 1097859 h 1978135"/>
              <a:gd name="connsiteX5" fmla="*/ 2481729 w 2822567"/>
              <a:gd name="connsiteY5" fmla="*/ 1978135 h 1978135"/>
              <a:gd name="connsiteX6" fmla="*/ 0 w 2822567"/>
              <a:gd name="connsiteY6" fmla="*/ 1978135 h 197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22567" h="1978135">
                <a:moveTo>
                  <a:pt x="0" y="0"/>
                </a:moveTo>
                <a:lnTo>
                  <a:pt x="2481729" y="0"/>
                </a:lnTo>
                <a:lnTo>
                  <a:pt x="2481729" y="880277"/>
                </a:lnTo>
                <a:lnTo>
                  <a:pt x="2822567" y="989069"/>
                </a:lnTo>
                <a:lnTo>
                  <a:pt x="2481729" y="1097859"/>
                </a:lnTo>
                <a:lnTo>
                  <a:pt x="2481729" y="1978135"/>
                </a:lnTo>
                <a:lnTo>
                  <a:pt x="0" y="19781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59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0" y="-26987"/>
            <a:ext cx="1723643" cy="1701708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3492318" y="-27961"/>
            <a:ext cx="1714128" cy="1701708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6975120" y="-29028"/>
            <a:ext cx="1729933" cy="1701708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10429140" y="-29028"/>
            <a:ext cx="1750492" cy="1701708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1723643" y="1688962"/>
            <a:ext cx="1750492" cy="1748336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5216625" y="1688962"/>
            <a:ext cx="1750492" cy="1748336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8713275" y="1688962"/>
            <a:ext cx="1715865" cy="1748336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7"/>
          </p:nvPr>
        </p:nvSpPr>
        <p:spPr>
          <a:xfrm>
            <a:off x="-8003" y="3439339"/>
            <a:ext cx="1723643" cy="1701708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8"/>
          </p:nvPr>
        </p:nvSpPr>
        <p:spPr>
          <a:xfrm>
            <a:off x="3484315" y="3438365"/>
            <a:ext cx="1714128" cy="1701708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9"/>
          </p:nvPr>
        </p:nvSpPr>
        <p:spPr>
          <a:xfrm>
            <a:off x="6967117" y="3437298"/>
            <a:ext cx="1729933" cy="1701708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20"/>
          </p:nvPr>
        </p:nvSpPr>
        <p:spPr>
          <a:xfrm>
            <a:off x="10421137" y="3437298"/>
            <a:ext cx="1750492" cy="1701708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21"/>
          </p:nvPr>
        </p:nvSpPr>
        <p:spPr>
          <a:xfrm>
            <a:off x="1715640" y="5155288"/>
            <a:ext cx="1750492" cy="1748336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5208622" y="5155288"/>
            <a:ext cx="1750492" cy="1748336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23"/>
          </p:nvPr>
        </p:nvSpPr>
        <p:spPr>
          <a:xfrm>
            <a:off x="8705272" y="5155288"/>
            <a:ext cx="1715865" cy="1748336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095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9071035" y="515717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6651874" y="515717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4232713" y="515717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794707" y="515717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852623" y="388761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3016129" y="388761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422503" y="2618060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83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1"/>
          </p:nvPr>
        </p:nvSpPr>
        <p:spPr>
          <a:xfrm>
            <a:off x="1803002" y="230671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2"/>
          </p:nvPr>
        </p:nvSpPr>
        <p:spPr>
          <a:xfrm>
            <a:off x="4222915" y="61420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4222915" y="230671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6642827" y="61420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6642827" y="230671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6"/>
          </p:nvPr>
        </p:nvSpPr>
        <p:spPr>
          <a:xfrm>
            <a:off x="9071035" y="616277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7"/>
          </p:nvPr>
        </p:nvSpPr>
        <p:spPr>
          <a:xfrm>
            <a:off x="9071035" y="2308787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4227741" y="3984312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9"/>
          </p:nvPr>
        </p:nvSpPr>
        <p:spPr>
          <a:xfrm>
            <a:off x="6647653" y="3984312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1803002" y="61420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17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376000" y="1657039"/>
            <a:ext cx="1440000" cy="1440000"/>
          </a:xfrm>
          <a:custGeom>
            <a:avLst/>
            <a:gdLst>
              <a:gd name="connsiteX0" fmla="*/ 720000 w 1440000"/>
              <a:gd name="connsiteY0" fmla="*/ 0 h 1440000"/>
              <a:gd name="connsiteX1" fmla="*/ 1440000 w 1440000"/>
              <a:gd name="connsiteY1" fmla="*/ 720000 h 1440000"/>
              <a:gd name="connsiteX2" fmla="*/ 720000 w 1440000"/>
              <a:gd name="connsiteY2" fmla="*/ 1440000 h 1440000"/>
              <a:gd name="connsiteX3" fmla="*/ 0 w 1440000"/>
              <a:gd name="connsiteY3" fmla="*/ 720000 h 1440000"/>
              <a:gd name="connsiteX4" fmla="*/ 720000 w 1440000"/>
              <a:gd name="connsiteY4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00" h="1440000">
                <a:moveTo>
                  <a:pt x="720000" y="0"/>
                </a:moveTo>
                <a:cubicBezTo>
                  <a:pt x="1117645" y="0"/>
                  <a:pt x="1440000" y="322355"/>
                  <a:pt x="1440000" y="720000"/>
                </a:cubicBezTo>
                <a:cubicBezTo>
                  <a:pt x="1440000" y="1117645"/>
                  <a:pt x="1117645" y="1440000"/>
                  <a:pt x="720000" y="1440000"/>
                </a:cubicBezTo>
                <a:cubicBezTo>
                  <a:pt x="322355" y="1440000"/>
                  <a:pt x="0" y="1117645"/>
                  <a:pt x="0" y="720000"/>
                </a:cubicBezTo>
                <a:cubicBezTo>
                  <a:pt x="0" y="322355"/>
                  <a:pt x="322355" y="0"/>
                  <a:pt x="72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77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3829" y="638629"/>
            <a:ext cx="4209142" cy="6219371"/>
          </a:xfrm>
          <a:custGeom>
            <a:avLst/>
            <a:gdLst>
              <a:gd name="connsiteX0" fmla="*/ 0 w 4209142"/>
              <a:gd name="connsiteY0" fmla="*/ 0 h 6219371"/>
              <a:gd name="connsiteX1" fmla="*/ 4209142 w 4209142"/>
              <a:gd name="connsiteY1" fmla="*/ 0 h 6219371"/>
              <a:gd name="connsiteX2" fmla="*/ 4209142 w 4209142"/>
              <a:gd name="connsiteY2" fmla="*/ 6219371 h 6219371"/>
              <a:gd name="connsiteX3" fmla="*/ 0 w 4209142"/>
              <a:gd name="connsiteY3" fmla="*/ 6219371 h 6219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9142" h="6219371">
                <a:moveTo>
                  <a:pt x="0" y="0"/>
                </a:moveTo>
                <a:lnTo>
                  <a:pt x="4209142" y="0"/>
                </a:lnTo>
                <a:lnTo>
                  <a:pt x="4209142" y="6219371"/>
                </a:lnTo>
                <a:lnTo>
                  <a:pt x="0" y="62193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091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38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827088" y="1549400"/>
            <a:ext cx="10452100" cy="38528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19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850443" y="1718448"/>
            <a:ext cx="3240000" cy="3240000"/>
          </a:xfrm>
          <a:custGeom>
            <a:avLst/>
            <a:gdLst>
              <a:gd name="connsiteX0" fmla="*/ 1620000 w 3240000"/>
              <a:gd name="connsiteY0" fmla="*/ 0 h 3240000"/>
              <a:gd name="connsiteX1" fmla="*/ 3240000 w 3240000"/>
              <a:gd name="connsiteY1" fmla="*/ 1620000 h 3240000"/>
              <a:gd name="connsiteX2" fmla="*/ 1620000 w 3240000"/>
              <a:gd name="connsiteY2" fmla="*/ 3240000 h 3240000"/>
              <a:gd name="connsiteX3" fmla="*/ 0 w 3240000"/>
              <a:gd name="connsiteY3" fmla="*/ 1620000 h 3240000"/>
              <a:gd name="connsiteX4" fmla="*/ 1620000 w 3240000"/>
              <a:gd name="connsiteY4" fmla="*/ 0 h 32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000" h="3240000"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27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6561815" y="1718448"/>
            <a:ext cx="2160000" cy="2160000"/>
          </a:xfrm>
          <a:custGeom>
            <a:avLst/>
            <a:gdLst>
              <a:gd name="connsiteX0" fmla="*/ 1080000 w 2160000"/>
              <a:gd name="connsiteY0" fmla="*/ 0 h 2160000"/>
              <a:gd name="connsiteX1" fmla="*/ 2160000 w 2160000"/>
              <a:gd name="connsiteY1" fmla="*/ 1080000 h 2160000"/>
              <a:gd name="connsiteX2" fmla="*/ 1080000 w 2160000"/>
              <a:gd name="connsiteY2" fmla="*/ 2160000 h 2160000"/>
              <a:gd name="connsiteX3" fmla="*/ 0 w 2160000"/>
              <a:gd name="connsiteY3" fmla="*/ 1080000 h 2160000"/>
              <a:gd name="connsiteX4" fmla="*/ 1080000 w 2160000"/>
              <a:gd name="connsiteY4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676468"/>
                  <a:pt x="1676468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850443" y="1718448"/>
            <a:ext cx="2160000" cy="2160000"/>
          </a:xfrm>
          <a:custGeom>
            <a:avLst/>
            <a:gdLst>
              <a:gd name="connsiteX0" fmla="*/ 1080000 w 2160000"/>
              <a:gd name="connsiteY0" fmla="*/ 0 h 2160000"/>
              <a:gd name="connsiteX1" fmla="*/ 2160000 w 2160000"/>
              <a:gd name="connsiteY1" fmla="*/ 1080000 h 2160000"/>
              <a:gd name="connsiteX2" fmla="*/ 1080000 w 2160000"/>
              <a:gd name="connsiteY2" fmla="*/ 2160000 h 2160000"/>
              <a:gd name="connsiteX3" fmla="*/ 0 w 2160000"/>
              <a:gd name="connsiteY3" fmla="*/ 1080000 h 2160000"/>
              <a:gd name="connsiteX4" fmla="*/ 1080000 w 2160000"/>
              <a:gd name="connsiteY4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676468"/>
                  <a:pt x="1676468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379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405621" y="3791448"/>
            <a:ext cx="1260000" cy="1260000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405621" y="1715595"/>
            <a:ext cx="1260000" cy="1260000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851005" y="3791448"/>
            <a:ext cx="1260000" cy="1260000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851005" y="1715595"/>
            <a:ext cx="1260000" cy="1260000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312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977617" y="2059032"/>
            <a:ext cx="1444752" cy="1444752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2728980" y="2059032"/>
            <a:ext cx="1444752" cy="1444752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501539" y="2059032"/>
            <a:ext cx="1444752" cy="1444752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255278" y="2059032"/>
            <a:ext cx="1444752" cy="1444752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8006641" y="2059032"/>
            <a:ext cx="1444752" cy="1444752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9779200" y="2059032"/>
            <a:ext cx="1444752" cy="1444752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0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4600970" y="1915885"/>
            <a:ext cx="6678411" cy="3754620"/>
          </a:xfrm>
          <a:custGeom>
            <a:avLst/>
            <a:gdLst>
              <a:gd name="connsiteX0" fmla="*/ 0 w 6678411"/>
              <a:gd name="connsiteY0" fmla="*/ 2670627 h 3754620"/>
              <a:gd name="connsiteX1" fmla="*/ 1872401 w 6678411"/>
              <a:gd name="connsiteY1" fmla="*/ 2670627 h 3754620"/>
              <a:gd name="connsiteX2" fmla="*/ 1872401 w 6678411"/>
              <a:gd name="connsiteY2" fmla="*/ 3754620 h 3754620"/>
              <a:gd name="connsiteX3" fmla="*/ 0 w 6678411"/>
              <a:gd name="connsiteY3" fmla="*/ 3754620 h 3754620"/>
              <a:gd name="connsiteX4" fmla="*/ 3869810 w 6678411"/>
              <a:gd name="connsiteY4" fmla="*/ 1756228 h 3754620"/>
              <a:gd name="connsiteX5" fmla="*/ 6678411 w 6678411"/>
              <a:gd name="connsiteY5" fmla="*/ 1756228 h 3754620"/>
              <a:gd name="connsiteX6" fmla="*/ 6678411 w 6678411"/>
              <a:gd name="connsiteY6" fmla="*/ 3754620 h 3754620"/>
              <a:gd name="connsiteX7" fmla="*/ 3869810 w 6678411"/>
              <a:gd name="connsiteY7" fmla="*/ 3754620 h 3754620"/>
              <a:gd name="connsiteX8" fmla="*/ 3869810 w 6678411"/>
              <a:gd name="connsiteY8" fmla="*/ 0 h 3754620"/>
              <a:gd name="connsiteX9" fmla="*/ 6678411 w 6678411"/>
              <a:gd name="connsiteY9" fmla="*/ 0 h 3754620"/>
              <a:gd name="connsiteX10" fmla="*/ 6678411 w 6678411"/>
              <a:gd name="connsiteY10" fmla="*/ 1693590 h 3754620"/>
              <a:gd name="connsiteX11" fmla="*/ 3869810 w 6678411"/>
              <a:gd name="connsiteY11" fmla="*/ 1693590 h 3754620"/>
              <a:gd name="connsiteX12" fmla="*/ 1930457 w 6678411"/>
              <a:gd name="connsiteY12" fmla="*/ 0 h 3754620"/>
              <a:gd name="connsiteX13" fmla="*/ 3802858 w 6678411"/>
              <a:gd name="connsiteY13" fmla="*/ 0 h 3754620"/>
              <a:gd name="connsiteX14" fmla="*/ 3802858 w 6678411"/>
              <a:gd name="connsiteY14" fmla="*/ 3754620 h 3754620"/>
              <a:gd name="connsiteX15" fmla="*/ 1930457 w 6678411"/>
              <a:gd name="connsiteY15" fmla="*/ 3754620 h 3754620"/>
              <a:gd name="connsiteX16" fmla="*/ 0 w 6678411"/>
              <a:gd name="connsiteY16" fmla="*/ 0 h 3754620"/>
              <a:gd name="connsiteX17" fmla="*/ 1872401 w 6678411"/>
              <a:gd name="connsiteY17" fmla="*/ 0 h 3754620"/>
              <a:gd name="connsiteX18" fmla="*/ 1872401 w 6678411"/>
              <a:gd name="connsiteY18" fmla="*/ 2612571 h 3754620"/>
              <a:gd name="connsiteX19" fmla="*/ 0 w 6678411"/>
              <a:gd name="connsiteY19" fmla="*/ 2612571 h 3754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678411" h="3754620">
                <a:moveTo>
                  <a:pt x="0" y="2670627"/>
                </a:moveTo>
                <a:lnTo>
                  <a:pt x="1872401" y="2670627"/>
                </a:lnTo>
                <a:lnTo>
                  <a:pt x="1872401" y="3754620"/>
                </a:lnTo>
                <a:lnTo>
                  <a:pt x="0" y="3754620"/>
                </a:lnTo>
                <a:close/>
                <a:moveTo>
                  <a:pt x="3869810" y="1756228"/>
                </a:moveTo>
                <a:lnTo>
                  <a:pt x="6678411" y="1756228"/>
                </a:lnTo>
                <a:lnTo>
                  <a:pt x="6678411" y="3754620"/>
                </a:lnTo>
                <a:lnTo>
                  <a:pt x="3869810" y="3754620"/>
                </a:lnTo>
                <a:close/>
                <a:moveTo>
                  <a:pt x="3869810" y="0"/>
                </a:moveTo>
                <a:lnTo>
                  <a:pt x="6678411" y="0"/>
                </a:lnTo>
                <a:lnTo>
                  <a:pt x="6678411" y="1693590"/>
                </a:lnTo>
                <a:lnTo>
                  <a:pt x="3869810" y="1693590"/>
                </a:lnTo>
                <a:close/>
                <a:moveTo>
                  <a:pt x="1930457" y="0"/>
                </a:moveTo>
                <a:lnTo>
                  <a:pt x="3802858" y="0"/>
                </a:lnTo>
                <a:lnTo>
                  <a:pt x="3802858" y="3754620"/>
                </a:lnTo>
                <a:lnTo>
                  <a:pt x="1930457" y="3754620"/>
                </a:lnTo>
                <a:close/>
                <a:moveTo>
                  <a:pt x="0" y="0"/>
                </a:moveTo>
                <a:lnTo>
                  <a:pt x="1872401" y="0"/>
                </a:lnTo>
                <a:lnTo>
                  <a:pt x="1872401" y="2612571"/>
                </a:lnTo>
                <a:lnTo>
                  <a:pt x="0" y="26125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03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90638" y="1419225"/>
            <a:ext cx="9593262" cy="34464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55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117784" y="6353608"/>
            <a:ext cx="402336" cy="4023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spect="1"/>
          </p:cNvSpPr>
          <p:nvPr userDrawn="1"/>
        </p:nvSpPr>
        <p:spPr>
          <a:xfrm>
            <a:off x="798967" y="6354005"/>
            <a:ext cx="401769" cy="402336"/>
          </a:xfrm>
          <a:custGeom>
            <a:avLst/>
            <a:gdLst/>
            <a:ahLst/>
            <a:cxnLst/>
            <a:rect l="l" t="t" r="r" b="b"/>
            <a:pathLst>
              <a:path w="557214" h="558000">
                <a:moveTo>
                  <a:pt x="175541" y="127525"/>
                </a:moveTo>
                <a:lnTo>
                  <a:pt x="175541" y="421107"/>
                </a:lnTo>
                <a:lnTo>
                  <a:pt x="231391" y="421107"/>
                </a:lnTo>
                <a:lnTo>
                  <a:pt x="231391" y="297515"/>
                </a:lnTo>
                <a:lnTo>
                  <a:pt x="258068" y="297515"/>
                </a:lnTo>
                <a:lnTo>
                  <a:pt x="348265" y="421107"/>
                </a:lnTo>
                <a:lnTo>
                  <a:pt x="412764" y="421107"/>
                </a:lnTo>
                <a:lnTo>
                  <a:pt x="300802" y="267823"/>
                </a:lnTo>
                <a:lnTo>
                  <a:pt x="404727" y="127525"/>
                </a:lnTo>
                <a:lnTo>
                  <a:pt x="342009" y="127525"/>
                </a:lnTo>
                <a:lnTo>
                  <a:pt x="252399" y="248518"/>
                </a:lnTo>
                <a:lnTo>
                  <a:pt x="231391" y="248518"/>
                </a:lnTo>
                <a:lnTo>
                  <a:pt x="231391" y="127525"/>
                </a:lnTo>
                <a:close/>
                <a:moveTo>
                  <a:pt x="278607" y="0"/>
                </a:moveTo>
                <a:cubicBezTo>
                  <a:pt x="432477" y="0"/>
                  <a:pt x="557214" y="124913"/>
                  <a:pt x="557214" y="279000"/>
                </a:cubicBezTo>
                <a:cubicBezTo>
                  <a:pt x="557214" y="433087"/>
                  <a:pt x="432477" y="558000"/>
                  <a:pt x="278607" y="558000"/>
                </a:cubicBezTo>
                <a:cubicBezTo>
                  <a:pt x="124737" y="558000"/>
                  <a:pt x="0" y="433087"/>
                  <a:pt x="0" y="279000"/>
                </a:cubicBezTo>
                <a:cubicBezTo>
                  <a:pt x="0" y="124913"/>
                  <a:pt x="124737" y="0"/>
                  <a:pt x="27860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1510182" y="6446180"/>
            <a:ext cx="13949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KIREX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POWERPOINT</a:t>
            </a:r>
            <a:endParaRPr lang="id-ID" sz="10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830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19" r:id="rId2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gi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5.gif"/><Relationship Id="rId7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1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191706" y="3078874"/>
            <a:ext cx="3885494" cy="700251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 to Python</a:t>
            </a:r>
            <a:endParaRPr lang="id-ID" sz="1100" dirty="0">
              <a:solidFill>
                <a:schemeClr val="bg1">
                  <a:lumMod val="65000"/>
                </a:schemeClr>
              </a:solidFill>
              <a:ea typeface="Roboto" panose="02000000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Roboto" panose="02000000000000000000" pitchFamily="2" charset="0"/>
              </a:rPr>
              <a:t>Mickael BOLNET</a:t>
            </a:r>
            <a:r>
              <a:rPr lang="id-ID" sz="1200" dirty="0">
                <a:solidFill>
                  <a:schemeClr val="bg1">
                    <a:lumMod val="95000"/>
                  </a:schemeClr>
                </a:solidFill>
                <a:ea typeface="Roboto" panose="02000000000000000000" pitchFamily="2" charset="0"/>
              </a:rPr>
              <a:t> – </a:t>
            </a:r>
            <a:r>
              <a:rPr lang="fr-FR" sz="1200" dirty="0">
                <a:solidFill>
                  <a:schemeClr val="bg1">
                    <a:lumMod val="95000"/>
                  </a:schemeClr>
                </a:solidFill>
                <a:ea typeface="Roboto" panose="02000000000000000000" pitchFamily="2" charset="0"/>
              </a:rPr>
              <a:t>Python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Roboto" panose="02000000000000000000" pitchFamily="2" charset="0"/>
              </a:rPr>
              <a:t>Instructor</a:t>
            </a:r>
            <a:endParaRPr lang="id-ID" sz="1200" dirty="0">
              <a:solidFill>
                <a:schemeClr val="bg1">
                  <a:lumMod val="95000"/>
                </a:schemeClr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72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8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0" y="6422273"/>
            <a:ext cx="4732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10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3746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Variables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99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Variables, naming conventions, types (dynamic types), sequences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9F1956-A302-4B28-827E-1F287FBBC678}"/>
              </a:ext>
            </a:extLst>
          </p:cNvPr>
          <p:cNvSpPr/>
          <p:nvPr/>
        </p:nvSpPr>
        <p:spPr>
          <a:xfrm>
            <a:off x="2290334" y="2413337"/>
            <a:ext cx="75874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a = 10 </a:t>
            </a:r>
            <a:r>
              <a:rPr lang="fr-FR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fr-FR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a</a:t>
            </a:r>
            <a:endParaRPr lang="fr-FR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b = 11 </a:t>
            </a:r>
            <a:r>
              <a:rPr lang="fr-FR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</a:t>
            </a:r>
            <a:r>
              <a:rPr lang="fr-FR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b</a:t>
            </a:r>
            <a:endParaRPr lang="fr-F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  <a:r>
              <a:rPr lang="fr-FR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lang="fr-FR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 the content of a</a:t>
            </a:r>
            <a:endParaRPr lang="fr-F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("a")</a:t>
            </a:r>
            <a:r>
              <a:rPr lang="fr-FR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lang="fr-FR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 the </a:t>
            </a:r>
            <a:r>
              <a:rPr lang="fr-FR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fr-FR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"a"</a:t>
            </a:r>
            <a:endParaRPr lang="fr-F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fr-FR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lang="fr-FR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 the content of b</a:t>
            </a:r>
            <a:endParaRPr lang="fr-F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(a + b)</a:t>
            </a:r>
            <a:r>
              <a:rPr lang="fr-FR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lang="fr-FR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 the </a:t>
            </a:r>
            <a:r>
              <a:rPr lang="fr-FR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fr-FR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an </a:t>
            </a:r>
            <a:r>
              <a:rPr lang="fr-FR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operation</a:t>
            </a:r>
            <a:endParaRPr lang="fr-F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("a + b")</a:t>
            </a:r>
            <a:r>
              <a:rPr lang="fr-FR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lang="fr-FR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 the string "</a:t>
            </a:r>
            <a:r>
              <a:rPr lang="fr-FR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a+b</a:t>
            </a:r>
            <a:r>
              <a:rPr lang="fr-FR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fr-F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D2EDB33-815F-4242-B6A7-2C49F02FF9C7}"/>
              </a:ext>
            </a:extLst>
          </p:cNvPr>
          <p:cNvSpPr/>
          <p:nvPr/>
        </p:nvSpPr>
        <p:spPr>
          <a:xfrm>
            <a:off x="4727360" y="5553163"/>
            <a:ext cx="967666" cy="8433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7416D82D-2E98-4ED9-BC22-1F53712F791A}"/>
              </a:ext>
            </a:extLst>
          </p:cNvPr>
          <p:cNvSpPr/>
          <p:nvPr/>
        </p:nvSpPr>
        <p:spPr>
          <a:xfrm>
            <a:off x="6096000" y="5553163"/>
            <a:ext cx="967666" cy="8433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sp>
        <p:nvSpPr>
          <p:cNvPr id="8" name="Flèche : courbe vers le bas 7">
            <a:extLst>
              <a:ext uri="{FF2B5EF4-FFF2-40B4-BE49-F238E27FC236}">
                <a16:creationId xmlns:a16="http://schemas.microsoft.com/office/drawing/2014/main" id="{24FB6350-A00B-408D-ACA8-2D03624F2CC9}"/>
              </a:ext>
            </a:extLst>
          </p:cNvPr>
          <p:cNvSpPr/>
          <p:nvPr/>
        </p:nvSpPr>
        <p:spPr>
          <a:xfrm>
            <a:off x="3943677" y="4920958"/>
            <a:ext cx="1455938" cy="60494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CD8B76B-12EA-4BBA-8C58-8A1AD3B064F3}"/>
              </a:ext>
            </a:extLst>
          </p:cNvPr>
          <p:cNvSpPr txBox="1"/>
          <p:nvPr/>
        </p:nvSpPr>
        <p:spPr>
          <a:xfrm>
            <a:off x="3850959" y="56055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06463208-6C80-4C22-85C4-4648C35A5D6C}"/>
              </a:ext>
            </a:extLst>
          </p:cNvPr>
          <p:cNvSpPr txBox="1"/>
          <p:nvPr/>
        </p:nvSpPr>
        <p:spPr>
          <a:xfrm>
            <a:off x="7309305" y="56055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11</a:t>
            </a:r>
          </a:p>
        </p:txBody>
      </p:sp>
      <p:sp>
        <p:nvSpPr>
          <p:cNvPr id="16" name="Flèche : courbe vers le haut 15">
            <a:extLst>
              <a:ext uri="{FF2B5EF4-FFF2-40B4-BE49-F238E27FC236}">
                <a16:creationId xmlns:a16="http://schemas.microsoft.com/office/drawing/2014/main" id="{698E097C-E154-485D-8843-835C4B5FEFA7}"/>
              </a:ext>
            </a:extLst>
          </p:cNvPr>
          <p:cNvSpPr/>
          <p:nvPr/>
        </p:nvSpPr>
        <p:spPr>
          <a:xfrm rot="10800000">
            <a:off x="6414117" y="4859445"/>
            <a:ext cx="1207361" cy="60494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4206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149410" y="6422273"/>
            <a:ext cx="5615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11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9F1956-A302-4B28-827E-1F287FBBC678}"/>
              </a:ext>
            </a:extLst>
          </p:cNvPr>
          <p:cNvSpPr/>
          <p:nvPr/>
        </p:nvSpPr>
        <p:spPr>
          <a:xfrm>
            <a:off x="2290334" y="2413337"/>
            <a:ext cx="758744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a = 10 </a:t>
            </a:r>
            <a:r>
              <a:rPr lang="fr-FR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</a:t>
            </a:r>
            <a:r>
              <a:rPr lang="fr-FR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a</a:t>
            </a:r>
            <a:endParaRPr lang="fr-FR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(type(a))</a:t>
            </a:r>
            <a:r>
              <a:rPr lang="fr-FR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 display the type of variable a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a = "hello" </a:t>
            </a:r>
            <a:r>
              <a:rPr lang="fr-FR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"hello"</a:t>
            </a:r>
            <a:r>
              <a:rPr lang="fr-FR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a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(type(a))</a:t>
            </a:r>
            <a:r>
              <a:rPr lang="fr-FR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 display the type of variable a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fr-FR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a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(type(a))</a:t>
            </a:r>
            <a:r>
              <a:rPr lang="fr-FR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 display the type of variable a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D2EDB33-815F-4242-B6A7-2C49F02FF9C7}"/>
              </a:ext>
            </a:extLst>
          </p:cNvPr>
          <p:cNvSpPr/>
          <p:nvPr/>
        </p:nvSpPr>
        <p:spPr>
          <a:xfrm>
            <a:off x="3431928" y="5494019"/>
            <a:ext cx="967666" cy="8433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sp>
        <p:nvSpPr>
          <p:cNvPr id="8" name="Flèche : courbe vers le bas 7">
            <a:extLst>
              <a:ext uri="{FF2B5EF4-FFF2-40B4-BE49-F238E27FC236}">
                <a16:creationId xmlns:a16="http://schemas.microsoft.com/office/drawing/2014/main" id="{24FB6350-A00B-408D-ACA8-2D03624F2CC9}"/>
              </a:ext>
            </a:extLst>
          </p:cNvPr>
          <p:cNvSpPr/>
          <p:nvPr/>
        </p:nvSpPr>
        <p:spPr>
          <a:xfrm>
            <a:off x="2648245" y="4852936"/>
            <a:ext cx="1455938" cy="60494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CD8B76B-12EA-4BBA-8C58-8A1AD3B064F3}"/>
              </a:ext>
            </a:extLst>
          </p:cNvPr>
          <p:cNvSpPr txBox="1"/>
          <p:nvPr/>
        </p:nvSpPr>
        <p:spPr>
          <a:xfrm>
            <a:off x="2555527" y="554637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D51B23A-AE3F-4A4F-B4B8-3D19C4F01B14}"/>
              </a:ext>
            </a:extLst>
          </p:cNvPr>
          <p:cNvSpPr/>
          <p:nvPr/>
        </p:nvSpPr>
        <p:spPr>
          <a:xfrm>
            <a:off x="8576090" y="5405097"/>
            <a:ext cx="967666" cy="8433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sp>
        <p:nvSpPr>
          <p:cNvPr id="14" name="Flèche : courbe vers le bas 13">
            <a:extLst>
              <a:ext uri="{FF2B5EF4-FFF2-40B4-BE49-F238E27FC236}">
                <a16:creationId xmlns:a16="http://schemas.microsoft.com/office/drawing/2014/main" id="{AB537819-1358-4CE2-A9A3-C3CD0720D42E}"/>
              </a:ext>
            </a:extLst>
          </p:cNvPr>
          <p:cNvSpPr/>
          <p:nvPr/>
        </p:nvSpPr>
        <p:spPr>
          <a:xfrm>
            <a:off x="7792407" y="4772892"/>
            <a:ext cx="1455938" cy="60494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F5A0473-863A-4998-80F5-8DC6A0D0B0C2}"/>
              </a:ext>
            </a:extLst>
          </p:cNvPr>
          <p:cNvSpPr txBox="1"/>
          <p:nvPr/>
        </p:nvSpPr>
        <p:spPr>
          <a:xfrm>
            <a:off x="7318159" y="545745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"bonjour"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72B18DD-3685-4A52-A810-DB61DED32E80}"/>
              </a:ext>
            </a:extLst>
          </p:cNvPr>
          <p:cNvSpPr txBox="1"/>
          <p:nvPr/>
        </p:nvSpPr>
        <p:spPr>
          <a:xfrm>
            <a:off x="2850938" y="6364661"/>
            <a:ext cx="154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>
                    <a:lumMod val="50000"/>
                  </a:schemeClr>
                </a:solidFill>
              </a:rPr>
              <a:t>type(a) </a:t>
            </a:r>
            <a:r>
              <a:rPr lang="fr-FR" dirty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fr-FR" dirty="0" err="1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int</a:t>
            </a:r>
            <a:r>
              <a:rPr lang="fr-FR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246CDED-0DF1-4A55-80BB-BE7E499CD7CE}"/>
              </a:ext>
            </a:extLst>
          </p:cNvPr>
          <p:cNvSpPr txBox="1"/>
          <p:nvPr/>
        </p:nvSpPr>
        <p:spPr>
          <a:xfrm>
            <a:off x="8153903" y="6364661"/>
            <a:ext cx="154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>
                    <a:lumMod val="50000"/>
                  </a:schemeClr>
                </a:solidFill>
              </a:rPr>
              <a:t>type(a) </a:t>
            </a:r>
            <a:r>
              <a:rPr lang="fr-FR" dirty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fr-FR" dirty="0" err="1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str</a:t>
            </a:r>
            <a:r>
              <a:rPr lang="fr-FR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198CBB4-0584-480A-A363-1C05ED7ED2A5}"/>
              </a:ext>
            </a:extLst>
          </p:cNvPr>
          <p:cNvSpPr txBox="1"/>
          <p:nvPr/>
        </p:nvSpPr>
        <p:spPr>
          <a:xfrm>
            <a:off x="5589823" y="5521002"/>
            <a:ext cx="15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Puis…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5B051B73-A5C7-4004-A547-050F6FA294E4}"/>
              </a:ext>
            </a:extLst>
          </p:cNvPr>
          <p:cNvSpPr txBox="1">
            <a:spLocks/>
          </p:cNvSpPr>
          <p:nvPr/>
        </p:nvSpPr>
        <p:spPr>
          <a:xfrm>
            <a:off x="3616425" y="33746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Variables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0E2E736-B33C-4BEA-AA82-90CA9521AC39}"/>
              </a:ext>
            </a:extLst>
          </p:cNvPr>
          <p:cNvSpPr txBox="1">
            <a:spLocks/>
          </p:cNvSpPr>
          <p:nvPr/>
        </p:nvSpPr>
        <p:spPr>
          <a:xfrm>
            <a:off x="3616425" y="8299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Variables, naming conventions, types (dynamic types), sequences</a:t>
            </a:r>
          </a:p>
        </p:txBody>
      </p:sp>
    </p:spTree>
    <p:extLst>
      <p:ext uri="{BB962C8B-B14F-4D97-AF65-F5344CB8AC3E}">
        <p14:creationId xmlns:p14="http://schemas.microsoft.com/office/powerpoint/2010/main" val="38776418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149410" y="6422273"/>
            <a:ext cx="5615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12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Variables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Lists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BA1CC63-2C1D-4154-B4CC-82912C29B5E3}"/>
              </a:ext>
            </a:extLst>
          </p:cNvPr>
          <p:cNvSpPr/>
          <p:nvPr/>
        </p:nvSpPr>
        <p:spPr>
          <a:xfrm>
            <a:off x="2308194" y="4980373"/>
            <a:ext cx="858686" cy="70577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12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4057A9E-EBF5-44D6-8D49-B35991D03168}"/>
              </a:ext>
            </a:extLst>
          </p:cNvPr>
          <p:cNvSpPr/>
          <p:nvPr/>
        </p:nvSpPr>
        <p:spPr>
          <a:xfrm>
            <a:off x="3357239" y="4980373"/>
            <a:ext cx="858686" cy="70577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43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A23A9E3-8347-4AE0-9FF2-1EFBEEC887FA}"/>
              </a:ext>
            </a:extLst>
          </p:cNvPr>
          <p:cNvSpPr/>
          <p:nvPr/>
        </p:nvSpPr>
        <p:spPr>
          <a:xfrm>
            <a:off x="4406284" y="4980373"/>
            <a:ext cx="858686" cy="70577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00B8BAF-4D6A-4F58-B22F-FF0EE6275475}"/>
              </a:ext>
            </a:extLst>
          </p:cNvPr>
          <p:cNvSpPr txBox="1"/>
          <p:nvPr/>
        </p:nvSpPr>
        <p:spPr>
          <a:xfrm>
            <a:off x="2610036" y="5795118"/>
            <a:ext cx="28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AF3892E-8022-4E7F-B85C-91836E89837D}"/>
              </a:ext>
            </a:extLst>
          </p:cNvPr>
          <p:cNvSpPr txBox="1"/>
          <p:nvPr/>
        </p:nvSpPr>
        <p:spPr>
          <a:xfrm>
            <a:off x="3610763" y="5795118"/>
            <a:ext cx="28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A8004C3-3151-460C-B3B3-F5895769CDCC}"/>
              </a:ext>
            </a:extLst>
          </p:cNvPr>
          <p:cNvSpPr txBox="1"/>
          <p:nvPr/>
        </p:nvSpPr>
        <p:spPr>
          <a:xfrm>
            <a:off x="4693584" y="5795118"/>
            <a:ext cx="28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56FA966-05DA-4FAA-AF27-56EB0B7F1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81" y="1779426"/>
            <a:ext cx="11014038" cy="234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043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149410" y="6422273"/>
            <a:ext cx="5615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13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Variables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Lists</a:t>
            </a:r>
          </a:p>
        </p:txBody>
      </p:sp>
      <p:pic>
        <p:nvPicPr>
          <p:cNvPr id="15" name="Image 14" descr="Une image contenant tenant, écran, gens, oiseau&#10;&#10;Description générée automatiquement">
            <a:extLst>
              <a:ext uri="{FF2B5EF4-FFF2-40B4-BE49-F238E27FC236}">
                <a16:creationId xmlns:a16="http://schemas.microsoft.com/office/drawing/2014/main" id="{B7D97B6B-48F3-4524-81BF-FCEC8620D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9" y="2525202"/>
            <a:ext cx="10936942" cy="18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21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149410" y="6422273"/>
            <a:ext cx="5615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14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Variables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Dictionary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BA1CC63-2C1D-4154-B4CC-82912C29B5E3}"/>
              </a:ext>
            </a:extLst>
          </p:cNvPr>
          <p:cNvSpPr/>
          <p:nvPr/>
        </p:nvSpPr>
        <p:spPr>
          <a:xfrm>
            <a:off x="2308194" y="4980373"/>
            <a:ext cx="858686" cy="70577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"Bol"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4057A9E-EBF5-44D6-8D49-B35991D03168}"/>
              </a:ext>
            </a:extLst>
          </p:cNvPr>
          <p:cNvSpPr/>
          <p:nvPr/>
        </p:nvSpPr>
        <p:spPr>
          <a:xfrm>
            <a:off x="3357239" y="4980373"/>
            <a:ext cx="858686" cy="70577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43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A23A9E3-8347-4AE0-9FF2-1EFBEEC887FA}"/>
              </a:ext>
            </a:extLst>
          </p:cNvPr>
          <p:cNvSpPr/>
          <p:nvPr/>
        </p:nvSpPr>
        <p:spPr>
          <a:xfrm>
            <a:off x="4406284" y="4980373"/>
            <a:ext cx="858686" cy="70577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"ok"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00B8BAF-4D6A-4F58-B22F-FF0EE6275475}"/>
              </a:ext>
            </a:extLst>
          </p:cNvPr>
          <p:cNvSpPr txBox="1"/>
          <p:nvPr/>
        </p:nvSpPr>
        <p:spPr>
          <a:xfrm>
            <a:off x="2417941" y="5795118"/>
            <a:ext cx="63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nom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AF3892E-8022-4E7F-B85C-91836E89837D}"/>
              </a:ext>
            </a:extLst>
          </p:cNvPr>
          <p:cNvSpPr txBox="1"/>
          <p:nvPr/>
        </p:nvSpPr>
        <p:spPr>
          <a:xfrm>
            <a:off x="3572101" y="5795118"/>
            <a:ext cx="60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age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A8004C3-3151-460C-B3B3-F5895769CDCC}"/>
              </a:ext>
            </a:extLst>
          </p:cNvPr>
          <p:cNvSpPr txBox="1"/>
          <p:nvPr/>
        </p:nvSpPr>
        <p:spPr>
          <a:xfrm>
            <a:off x="4692233" y="5783301"/>
            <a:ext cx="286787" cy="377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1AF093F-F5C1-4355-8E49-CEFF91DE3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16" y="3021294"/>
            <a:ext cx="10463167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8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149410" y="6422273"/>
            <a:ext cx="5615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15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Variables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A283C00-D9E7-4CD4-BF32-8646A6AD6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392" y="2353818"/>
            <a:ext cx="6645216" cy="305588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945F729-E4FF-4183-83C0-B9DB064C4CB6}"/>
              </a:ext>
            </a:extLst>
          </p:cNvPr>
          <p:cNvSpPr txBox="1"/>
          <p:nvPr/>
        </p:nvSpPr>
        <p:spPr>
          <a:xfrm>
            <a:off x="2773392" y="4337710"/>
            <a:ext cx="6729196" cy="160043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Hash() return the  hash of an </a:t>
            </a:r>
            <a:r>
              <a:rPr lang="fr-FR" sz="1400" dirty="0" err="1">
                <a:solidFill>
                  <a:schemeClr val="bg1"/>
                </a:solidFill>
              </a:rPr>
              <a:t>hashable</a:t>
            </a:r>
            <a:endParaRPr lang="fr-F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In </a:t>
            </a:r>
            <a:r>
              <a:rPr lang="fr-FR" sz="1400" dirty="0" err="1">
                <a:solidFill>
                  <a:schemeClr val="bg1"/>
                </a:solidFill>
              </a:rPr>
              <a:t>order</a:t>
            </a:r>
            <a:r>
              <a:rPr lang="fr-FR" sz="1400" dirty="0">
                <a:solidFill>
                  <a:schemeClr val="bg1"/>
                </a:solidFill>
              </a:rPr>
              <a:t> to </a:t>
            </a:r>
            <a:r>
              <a:rPr lang="fr-FR" sz="1400" dirty="0" err="1">
                <a:solidFill>
                  <a:schemeClr val="bg1"/>
                </a:solidFill>
              </a:rPr>
              <a:t>define</a:t>
            </a:r>
            <a:r>
              <a:rPr lang="fr-FR" sz="1400" dirty="0">
                <a:solidFill>
                  <a:schemeClr val="bg1"/>
                </a:solidFill>
              </a:rPr>
              <a:t> an </a:t>
            </a:r>
            <a:r>
              <a:rPr lang="fr-FR" sz="1400" b="1" dirty="0" err="1">
                <a:solidFill>
                  <a:schemeClr val="bg1"/>
                </a:solidFill>
              </a:rPr>
              <a:t>iterable</a:t>
            </a:r>
            <a:r>
              <a:rPr lang="fr-FR" sz="1400" b="1" dirty="0">
                <a:solidFill>
                  <a:schemeClr val="bg1"/>
                </a:solidFill>
              </a:rPr>
              <a:t> </a:t>
            </a:r>
            <a:r>
              <a:rPr lang="fr-FR" sz="1400" dirty="0">
                <a:solidFill>
                  <a:schemeClr val="bg1"/>
                </a:solidFill>
              </a:rPr>
              <a:t>one </a:t>
            </a:r>
            <a:r>
              <a:rPr lang="fr-FR" sz="1400" dirty="0" err="1">
                <a:solidFill>
                  <a:schemeClr val="bg1"/>
                </a:solidFill>
              </a:rPr>
              <a:t>should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define</a:t>
            </a:r>
            <a:r>
              <a:rPr lang="fr-FR" sz="1400" dirty="0">
                <a:solidFill>
                  <a:schemeClr val="bg1"/>
                </a:solidFill>
              </a:rPr>
              <a:t> the </a:t>
            </a:r>
            <a:r>
              <a:rPr lang="fr-FR" sz="1400" dirty="0" err="1">
                <a:solidFill>
                  <a:schemeClr val="bg1"/>
                </a:solidFill>
              </a:rPr>
              <a:t>method</a:t>
            </a:r>
            <a:r>
              <a:rPr lang="fr-FR" sz="1400" dirty="0">
                <a:solidFill>
                  <a:schemeClr val="bg1"/>
                </a:solidFill>
              </a:rPr>
              <a:t> __</a:t>
            </a:r>
            <a:r>
              <a:rPr lang="fr-FR" sz="1400" dirty="0" err="1">
                <a:solidFill>
                  <a:schemeClr val="bg1"/>
                </a:solidFill>
              </a:rPr>
              <a:t>iter</a:t>
            </a:r>
            <a:r>
              <a:rPr lang="fr-FR" sz="1400" dirty="0">
                <a:solidFill>
                  <a:schemeClr val="bg1"/>
                </a:solidFill>
              </a:rPr>
              <a:t>__ </a:t>
            </a:r>
            <a:r>
              <a:rPr lang="fr-FR" sz="1400" dirty="0" err="1">
                <a:solidFill>
                  <a:schemeClr val="bg1"/>
                </a:solidFill>
              </a:rPr>
              <a:t>which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returns</a:t>
            </a:r>
            <a:r>
              <a:rPr lang="fr-FR" sz="1400" dirty="0">
                <a:solidFill>
                  <a:schemeClr val="bg1"/>
                </a:solidFill>
              </a:rPr>
              <a:t> a </a:t>
            </a:r>
            <a:r>
              <a:rPr lang="fr-FR" sz="1400" dirty="0" err="1">
                <a:solidFill>
                  <a:schemeClr val="bg1"/>
                </a:solidFill>
              </a:rPr>
              <a:t>list</a:t>
            </a:r>
            <a:r>
              <a:rPr lang="fr-FR" sz="1400" dirty="0">
                <a:solidFill>
                  <a:schemeClr val="bg1"/>
                </a:solidFill>
              </a:rPr>
              <a:t> or a 	</a:t>
            </a:r>
            <a:r>
              <a:rPr lang="fr-FR" sz="1400" dirty="0" err="1">
                <a:solidFill>
                  <a:schemeClr val="bg1"/>
                </a:solidFill>
              </a:rPr>
              <a:t>generator</a:t>
            </a:r>
            <a:endParaRPr lang="fr-F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In </a:t>
            </a:r>
            <a:r>
              <a:rPr lang="fr-FR" sz="1400" dirty="0" err="1">
                <a:solidFill>
                  <a:schemeClr val="bg1"/>
                </a:solidFill>
              </a:rPr>
              <a:t>order</a:t>
            </a:r>
            <a:r>
              <a:rPr lang="fr-FR" sz="1400" dirty="0">
                <a:solidFill>
                  <a:schemeClr val="bg1"/>
                </a:solidFill>
              </a:rPr>
              <a:t> to </a:t>
            </a:r>
            <a:r>
              <a:rPr lang="fr-FR" sz="1400" dirty="0" err="1">
                <a:solidFill>
                  <a:schemeClr val="bg1"/>
                </a:solidFill>
              </a:rPr>
              <a:t>define</a:t>
            </a:r>
            <a:r>
              <a:rPr lang="fr-FR" sz="1400" dirty="0">
                <a:solidFill>
                  <a:schemeClr val="bg1"/>
                </a:solidFill>
              </a:rPr>
              <a:t> an </a:t>
            </a:r>
            <a:r>
              <a:rPr lang="fr-FR" sz="1400" b="1" dirty="0" err="1">
                <a:solidFill>
                  <a:schemeClr val="bg1"/>
                </a:solidFill>
              </a:rPr>
              <a:t>hashable</a:t>
            </a:r>
            <a:r>
              <a:rPr lang="fr-FR" sz="1400" dirty="0">
                <a:solidFill>
                  <a:schemeClr val="bg1"/>
                </a:solidFill>
              </a:rPr>
              <a:t> one </a:t>
            </a:r>
            <a:r>
              <a:rPr lang="fr-FR" sz="1400" dirty="0" err="1">
                <a:solidFill>
                  <a:schemeClr val="bg1"/>
                </a:solidFill>
              </a:rPr>
              <a:t>should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define</a:t>
            </a:r>
            <a:r>
              <a:rPr lang="fr-FR" sz="1400" dirty="0">
                <a:solidFill>
                  <a:schemeClr val="bg1"/>
                </a:solidFill>
              </a:rPr>
              <a:t> the </a:t>
            </a:r>
            <a:r>
              <a:rPr lang="fr-FR" sz="1400" dirty="0" err="1">
                <a:solidFill>
                  <a:schemeClr val="bg1"/>
                </a:solidFill>
              </a:rPr>
              <a:t>method</a:t>
            </a:r>
            <a:r>
              <a:rPr lang="fr-FR" sz="1400" dirty="0">
                <a:solidFill>
                  <a:schemeClr val="bg1"/>
                </a:solidFill>
              </a:rPr>
              <a:t> __hash__ </a:t>
            </a:r>
            <a:r>
              <a:rPr lang="fr-FR" sz="1400" dirty="0" err="1">
                <a:solidFill>
                  <a:schemeClr val="bg1"/>
                </a:solidFill>
              </a:rPr>
              <a:t>which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returns</a:t>
            </a:r>
            <a:r>
              <a:rPr lang="fr-FR" sz="1400" dirty="0">
                <a:solidFill>
                  <a:schemeClr val="bg1"/>
                </a:solidFill>
              </a:rPr>
              <a:t> an unique hash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In </a:t>
            </a:r>
            <a:r>
              <a:rPr lang="fr-FR" sz="1400" dirty="0" err="1">
                <a:solidFill>
                  <a:schemeClr val="bg1"/>
                </a:solidFill>
              </a:rPr>
              <a:t>order</a:t>
            </a:r>
            <a:r>
              <a:rPr lang="fr-FR" sz="1400" dirty="0">
                <a:solidFill>
                  <a:schemeClr val="bg1"/>
                </a:solidFill>
              </a:rPr>
              <a:t> to </a:t>
            </a:r>
            <a:r>
              <a:rPr lang="fr-FR" sz="1400" dirty="0" err="1">
                <a:solidFill>
                  <a:schemeClr val="bg1"/>
                </a:solidFill>
              </a:rPr>
              <a:t>define</a:t>
            </a:r>
            <a:r>
              <a:rPr lang="fr-FR" sz="1400" dirty="0">
                <a:solidFill>
                  <a:schemeClr val="bg1"/>
                </a:solidFill>
              </a:rPr>
              <a:t> an </a:t>
            </a:r>
            <a:r>
              <a:rPr lang="fr-FR" sz="1400" b="1" dirty="0" err="1">
                <a:solidFill>
                  <a:schemeClr val="bg1"/>
                </a:solidFill>
              </a:rPr>
              <a:t>indexable</a:t>
            </a:r>
            <a:r>
              <a:rPr lang="fr-FR" sz="1400" dirty="0">
                <a:solidFill>
                  <a:schemeClr val="bg1"/>
                </a:solidFill>
              </a:rPr>
              <a:t> one </a:t>
            </a:r>
            <a:r>
              <a:rPr lang="fr-FR" sz="1400" dirty="0" err="1">
                <a:solidFill>
                  <a:schemeClr val="bg1"/>
                </a:solidFill>
              </a:rPr>
              <a:t>should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define</a:t>
            </a:r>
            <a:r>
              <a:rPr lang="fr-FR" sz="1400" dirty="0">
                <a:solidFill>
                  <a:schemeClr val="bg1"/>
                </a:solidFill>
              </a:rPr>
              <a:t> the </a:t>
            </a:r>
            <a:r>
              <a:rPr lang="fr-FR" sz="1400" dirty="0" err="1">
                <a:solidFill>
                  <a:schemeClr val="bg1"/>
                </a:solidFill>
              </a:rPr>
              <a:t>method</a:t>
            </a:r>
            <a:r>
              <a:rPr lang="fr-FR" sz="1400" dirty="0">
                <a:solidFill>
                  <a:schemeClr val="bg1"/>
                </a:solidFill>
              </a:rPr>
              <a:t> __</a:t>
            </a:r>
            <a:r>
              <a:rPr lang="fr-FR" sz="1400" dirty="0" err="1">
                <a:solidFill>
                  <a:schemeClr val="bg1"/>
                </a:solidFill>
              </a:rPr>
              <a:t>getitem</a:t>
            </a:r>
            <a:r>
              <a:rPr lang="fr-FR" sz="1400" dirty="0">
                <a:solidFill>
                  <a:schemeClr val="bg1"/>
                </a:solidFill>
              </a:rPr>
              <a:t>__(</a:t>
            </a:r>
            <a:r>
              <a:rPr lang="fr-FR" sz="1400" dirty="0" err="1">
                <a:solidFill>
                  <a:schemeClr val="bg1"/>
                </a:solidFill>
              </a:rPr>
              <a:t>self,idx</a:t>
            </a:r>
            <a:r>
              <a:rPr lang="fr-FR" sz="14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In </a:t>
            </a:r>
            <a:r>
              <a:rPr lang="fr-FR" sz="1400" dirty="0" err="1">
                <a:solidFill>
                  <a:schemeClr val="bg1"/>
                </a:solidFill>
              </a:rPr>
              <a:t>order</a:t>
            </a:r>
            <a:r>
              <a:rPr lang="fr-FR" sz="1400" dirty="0">
                <a:solidFill>
                  <a:schemeClr val="bg1"/>
                </a:solidFill>
              </a:rPr>
              <a:t> to </a:t>
            </a:r>
            <a:r>
              <a:rPr lang="fr-FR" sz="1400" dirty="0" err="1">
                <a:solidFill>
                  <a:schemeClr val="bg1"/>
                </a:solidFill>
              </a:rPr>
              <a:t>define</a:t>
            </a:r>
            <a:r>
              <a:rPr lang="fr-FR" sz="1400" dirty="0">
                <a:solidFill>
                  <a:schemeClr val="bg1"/>
                </a:solidFill>
              </a:rPr>
              <a:t> an </a:t>
            </a:r>
            <a:r>
              <a:rPr lang="fr-FR" sz="1400" b="1" dirty="0" err="1">
                <a:solidFill>
                  <a:schemeClr val="bg1"/>
                </a:solidFill>
              </a:rPr>
              <a:t>sliceable</a:t>
            </a:r>
            <a:r>
              <a:rPr lang="fr-FR" sz="1400" b="1" dirty="0">
                <a:solidFill>
                  <a:schemeClr val="bg1"/>
                </a:solidFill>
              </a:rPr>
              <a:t> </a:t>
            </a:r>
            <a:r>
              <a:rPr lang="fr-FR" sz="1400" dirty="0">
                <a:solidFill>
                  <a:schemeClr val="bg1"/>
                </a:solidFill>
              </a:rPr>
              <a:t>one </a:t>
            </a:r>
            <a:r>
              <a:rPr lang="fr-FR" sz="1400" dirty="0" err="1">
                <a:solidFill>
                  <a:schemeClr val="bg1"/>
                </a:solidFill>
              </a:rPr>
              <a:t>should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define</a:t>
            </a:r>
            <a:r>
              <a:rPr lang="fr-FR" sz="1400" dirty="0">
                <a:solidFill>
                  <a:schemeClr val="bg1"/>
                </a:solidFill>
              </a:rPr>
              <a:t> the </a:t>
            </a:r>
            <a:r>
              <a:rPr lang="fr-FR" sz="1400" dirty="0" err="1">
                <a:solidFill>
                  <a:schemeClr val="bg1"/>
                </a:solidFill>
              </a:rPr>
              <a:t>method</a:t>
            </a:r>
            <a:r>
              <a:rPr lang="fr-FR" sz="1400" dirty="0">
                <a:solidFill>
                  <a:schemeClr val="bg1"/>
                </a:solidFill>
              </a:rPr>
              <a:t> __</a:t>
            </a:r>
            <a:r>
              <a:rPr lang="fr-FR" sz="1400" dirty="0" err="1">
                <a:solidFill>
                  <a:schemeClr val="bg1"/>
                </a:solidFill>
              </a:rPr>
              <a:t>getitem</a:t>
            </a:r>
            <a:r>
              <a:rPr lang="fr-FR" sz="1400" dirty="0">
                <a:solidFill>
                  <a:schemeClr val="bg1"/>
                </a:solidFill>
              </a:rPr>
              <a:t>__(</a:t>
            </a:r>
            <a:r>
              <a:rPr lang="fr-FR" sz="1400" dirty="0" err="1">
                <a:solidFill>
                  <a:schemeClr val="bg1"/>
                </a:solidFill>
              </a:rPr>
              <a:t>self,slice</a:t>
            </a:r>
            <a:r>
              <a:rPr lang="fr-FR" sz="14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50020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5018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16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Les variables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Operations on integer, float and complex</a:t>
            </a:r>
          </a:p>
        </p:txBody>
      </p:sp>
      <p:graphicFrame>
        <p:nvGraphicFramePr>
          <p:cNvPr id="62" name="Espace réservé du contenu 3">
            <a:extLst>
              <a:ext uri="{FF2B5EF4-FFF2-40B4-BE49-F238E27FC236}">
                <a16:creationId xmlns:a16="http://schemas.microsoft.com/office/drawing/2014/main" id="{9955D7D4-C524-41D6-AC7A-8A2F411543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8333516"/>
              </p:ext>
            </p:extLst>
          </p:nvPr>
        </p:nvGraphicFramePr>
        <p:xfrm>
          <a:off x="1393794" y="1695635"/>
          <a:ext cx="9483472" cy="45686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41736">
                  <a:extLst>
                    <a:ext uri="{9D8B030D-6E8A-4147-A177-3AD203B41FA5}">
                      <a16:colId xmlns:a16="http://schemas.microsoft.com/office/drawing/2014/main" val="3333796880"/>
                    </a:ext>
                  </a:extLst>
                </a:gridCol>
                <a:gridCol w="4741736">
                  <a:extLst>
                    <a:ext uri="{9D8B030D-6E8A-4147-A177-3AD203B41FA5}">
                      <a16:colId xmlns:a16="http://schemas.microsoft.com/office/drawing/2014/main" val="2141383189"/>
                    </a:ext>
                  </a:extLst>
                </a:gridCol>
              </a:tblGrid>
              <a:tr h="507631">
                <a:tc>
                  <a:txBody>
                    <a:bodyPr/>
                    <a:lstStyle/>
                    <a:p>
                      <a:pPr marL="1206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x + y</a:t>
                      </a:r>
                      <a:endParaRPr lang="fr-FR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0" dirty="0">
                          <a:solidFill>
                            <a:schemeClr val="tx1"/>
                          </a:solidFill>
                          <a:effectLst/>
                        </a:rPr>
                        <a:t>Addition</a:t>
                      </a:r>
                      <a:endParaRPr lang="fr-FR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>
                    <a:solidFill>
                      <a:srgbClr val="E7F3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289960"/>
                  </a:ext>
                </a:extLst>
              </a:tr>
              <a:tr h="507631">
                <a:tc>
                  <a:txBody>
                    <a:bodyPr/>
                    <a:lstStyle/>
                    <a:p>
                      <a:pPr marL="571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x - y</a:t>
                      </a:r>
                      <a:endParaRPr lang="fr-FR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6350" marR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Soustraction</a:t>
                      </a:r>
                      <a:endParaRPr lang="fr-FR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4271639713"/>
                  </a:ext>
                </a:extLst>
              </a:tr>
              <a:tr h="507631">
                <a:tc>
                  <a:txBody>
                    <a:bodyPr/>
                    <a:lstStyle/>
                    <a:p>
                      <a:pPr marL="1270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x * y</a:t>
                      </a:r>
                      <a:endParaRPr lang="fr-FR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6350" marR="381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Multiplication</a:t>
                      </a:r>
                      <a:endParaRPr lang="fr-FR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2849344868"/>
                  </a:ext>
                </a:extLst>
              </a:tr>
              <a:tr h="507631">
                <a:tc>
                  <a:txBody>
                    <a:bodyPr/>
                    <a:lstStyle/>
                    <a:p>
                      <a:pPr marL="6350" marR="127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x / y</a:t>
                      </a:r>
                      <a:endParaRPr lang="fr-FR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1143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Division</a:t>
                      </a:r>
                      <a:endParaRPr lang="fr-FR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3510061047"/>
                  </a:ext>
                </a:extLst>
              </a:tr>
              <a:tr h="507631">
                <a:tc>
                  <a:txBody>
                    <a:bodyPr/>
                    <a:lstStyle/>
                    <a:p>
                      <a:pPr marL="825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x // y</a:t>
                      </a:r>
                      <a:endParaRPr lang="fr-FR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317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 err="1">
                          <a:effectLst/>
                        </a:rPr>
                        <a:t>Euclidian</a:t>
                      </a:r>
                      <a:r>
                        <a:rPr lang="fr-FR" sz="1800" dirty="0">
                          <a:effectLst/>
                        </a:rPr>
                        <a:t> Division</a:t>
                      </a:r>
                      <a:endParaRPr lang="fr-FR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4173489582"/>
                  </a:ext>
                </a:extLst>
              </a:tr>
              <a:tr h="507631"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x % y</a:t>
                      </a:r>
                      <a:endParaRPr lang="fr-FR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 err="1">
                          <a:effectLst/>
                        </a:rPr>
                        <a:t>Remainder</a:t>
                      </a:r>
                      <a:endParaRPr lang="fr-FR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3098390680"/>
                  </a:ext>
                </a:extLst>
              </a:tr>
              <a:tr h="507631">
                <a:tc>
                  <a:txBody>
                    <a:bodyPr/>
                    <a:lstStyle/>
                    <a:p>
                      <a:pPr marL="6350" marR="19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-x</a:t>
                      </a:r>
                      <a:endParaRPr lang="fr-FR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1143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3030817195"/>
                  </a:ext>
                </a:extLst>
              </a:tr>
              <a:tr h="507631">
                <a:tc>
                  <a:txBody>
                    <a:bodyPr/>
                    <a:lstStyle/>
                    <a:p>
                      <a:pPr marL="508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+x</a:t>
                      </a:r>
                      <a:endParaRPr lang="fr-FR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>
                          <a:effectLst/>
                        </a:rPr>
                        <a:t> </a:t>
                      </a:r>
                      <a:endParaRPr lang="fr-FR" sz="1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:a16="http://schemas.microsoft.com/office/drawing/2014/main" val="2094981420"/>
                  </a:ext>
                </a:extLst>
              </a:tr>
              <a:tr h="507631">
                <a:tc>
                  <a:txBody>
                    <a:bodyPr/>
                    <a:lstStyle/>
                    <a:p>
                      <a:pPr marL="1143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x ** y</a:t>
                      </a:r>
                      <a:endParaRPr lang="fr-FR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Power</a:t>
                      </a:r>
                      <a:endParaRPr lang="fr-FR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4008197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56856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5018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17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Les variables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Operation on sequences</a:t>
            </a:r>
          </a:p>
        </p:txBody>
      </p:sp>
      <p:graphicFrame>
        <p:nvGraphicFramePr>
          <p:cNvPr id="8" name="Espace réservé du contenu 3">
            <a:extLst>
              <a:ext uri="{FF2B5EF4-FFF2-40B4-BE49-F238E27FC236}">
                <a16:creationId xmlns:a16="http://schemas.microsoft.com/office/drawing/2014/main" id="{675F8476-1E84-419B-9327-C9A91F96D7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9810360"/>
              </p:ext>
            </p:extLst>
          </p:nvPr>
        </p:nvGraphicFramePr>
        <p:xfrm>
          <a:off x="3012487" y="2045314"/>
          <a:ext cx="5894070" cy="31203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86380">
                  <a:extLst>
                    <a:ext uri="{9D8B030D-6E8A-4147-A177-3AD203B41FA5}">
                      <a16:colId xmlns:a16="http://schemas.microsoft.com/office/drawing/2014/main" val="2780516074"/>
                    </a:ext>
                  </a:extLst>
                </a:gridCol>
                <a:gridCol w="3107690">
                  <a:extLst>
                    <a:ext uri="{9D8B030D-6E8A-4147-A177-3AD203B41FA5}">
                      <a16:colId xmlns:a16="http://schemas.microsoft.com/office/drawing/2014/main" val="1805346673"/>
                    </a:ext>
                  </a:extLst>
                </a:gridCol>
              </a:tblGrid>
              <a:tr h="346710">
                <a:tc>
                  <a:txBody>
                    <a:bodyPr/>
                    <a:lstStyle/>
                    <a:p>
                      <a:pPr marL="80518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x not in s</a:t>
                      </a:r>
                      <a:endParaRPr lang="fr-FR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73025" marT="0" marB="0" anchor="ctr"/>
                </a:tc>
                <a:tc>
                  <a:txBody>
                    <a:bodyPr/>
                    <a:lstStyle/>
                    <a:p>
                      <a:pPr marL="21590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0" dirty="0">
                          <a:solidFill>
                            <a:schemeClr val="tx1"/>
                          </a:solidFill>
                          <a:effectLst/>
                        </a:rPr>
                        <a:t>False if s </a:t>
                      </a:r>
                      <a:r>
                        <a:rPr lang="fr-FR" sz="1800" b="0" dirty="0" err="1">
                          <a:solidFill>
                            <a:schemeClr val="tx1"/>
                          </a:solidFill>
                          <a:effectLst/>
                        </a:rPr>
                        <a:t>contains</a:t>
                      </a:r>
                      <a:r>
                        <a:rPr lang="fr-FR" sz="1800" b="0" dirty="0">
                          <a:solidFill>
                            <a:schemeClr val="tx1"/>
                          </a:solidFill>
                          <a:effectLst/>
                        </a:rPr>
                        <a:t> x, </a:t>
                      </a:r>
                      <a:r>
                        <a:rPr lang="fr-FR" sz="1800" b="0" dirty="0" err="1">
                          <a:solidFill>
                            <a:schemeClr val="tx1"/>
                          </a:solidFill>
                          <a:effectLst/>
                        </a:rPr>
                        <a:t>else</a:t>
                      </a:r>
                      <a:r>
                        <a:rPr lang="fr-FR" sz="18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800" b="0" dirty="0" err="1">
                          <a:solidFill>
                            <a:schemeClr val="tx1"/>
                          </a:solidFill>
                          <a:effectLst/>
                        </a:rPr>
                        <a:t>True</a:t>
                      </a:r>
                      <a:endParaRPr lang="fr-FR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73025" marT="0" marB="0" anchor="ctr">
                    <a:solidFill>
                      <a:srgbClr val="E7F3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223086"/>
                  </a:ext>
                </a:extLst>
              </a:tr>
              <a:tr h="346710">
                <a:tc>
                  <a:txBody>
                    <a:bodyPr/>
                    <a:lstStyle/>
                    <a:p>
                      <a:pPr marL="85598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s1 + s2</a:t>
                      </a:r>
                      <a:endParaRPr lang="fr-FR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73025" marT="0" marB="0" anchor="ctr"/>
                </a:tc>
                <a:tc>
                  <a:txBody>
                    <a:bodyPr/>
                    <a:lstStyle/>
                    <a:p>
                      <a:pPr marL="77470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 err="1">
                          <a:effectLst/>
                        </a:rPr>
                        <a:t>Concatenation</a:t>
                      </a:r>
                      <a:endParaRPr lang="fr-FR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73025" marT="0" marB="0" anchor="ctr"/>
                </a:tc>
                <a:extLst>
                  <a:ext uri="{0D108BD9-81ED-4DB2-BD59-A6C34878D82A}">
                    <a16:rowId xmlns:a16="http://schemas.microsoft.com/office/drawing/2014/main" val="1392216135"/>
                  </a:ext>
                </a:extLst>
              </a:tr>
              <a:tr h="346710">
                <a:tc>
                  <a:txBody>
                    <a:bodyPr/>
                    <a:lstStyle/>
                    <a:p>
                      <a:pPr marL="95758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s * n</a:t>
                      </a:r>
                      <a:endParaRPr lang="fr-FR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73025" marT="0" marB="0" anchor="ctr"/>
                </a:tc>
                <a:tc>
                  <a:txBody>
                    <a:bodyPr/>
                    <a:lstStyle/>
                    <a:p>
                      <a:pPr marL="92710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fr-FR" sz="18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Repeat</a:t>
                      </a:r>
                      <a:endParaRPr lang="fr-FR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73025" marT="0" marB="0" anchor="ctr"/>
                </a:tc>
                <a:extLst>
                  <a:ext uri="{0D108BD9-81ED-4DB2-BD59-A6C34878D82A}">
                    <a16:rowId xmlns:a16="http://schemas.microsoft.com/office/drawing/2014/main" val="104756170"/>
                  </a:ext>
                </a:extLst>
              </a:tr>
              <a:tr h="346710">
                <a:tc>
                  <a:txBody>
                    <a:bodyPr/>
                    <a:lstStyle/>
                    <a:p>
                      <a:pPr marL="100838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s[i]</a:t>
                      </a:r>
                      <a:endParaRPr lang="fr-FR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73025" marT="0" marB="0" anchor="ctr"/>
                </a:tc>
                <a:tc>
                  <a:txBody>
                    <a:bodyPr/>
                    <a:lstStyle/>
                    <a:p>
                      <a:pPr marL="38100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      The i-th </a:t>
                      </a:r>
                      <a:r>
                        <a:rPr lang="fr-FR" sz="1800" dirty="0" err="1">
                          <a:effectLst/>
                        </a:rPr>
                        <a:t>element</a:t>
                      </a:r>
                      <a:endParaRPr lang="fr-FR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73025" marT="0" marB="0" anchor="ctr"/>
                </a:tc>
                <a:extLst>
                  <a:ext uri="{0D108BD9-81ED-4DB2-BD59-A6C34878D82A}">
                    <a16:rowId xmlns:a16="http://schemas.microsoft.com/office/drawing/2014/main" val="2763439951"/>
                  </a:ext>
                </a:extLst>
              </a:tr>
              <a:tr h="346710">
                <a:tc>
                  <a:txBody>
                    <a:bodyPr/>
                    <a:lstStyle/>
                    <a:p>
                      <a:pPr marL="91948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 err="1">
                          <a:effectLst/>
                        </a:rPr>
                        <a:t>len</a:t>
                      </a:r>
                      <a:r>
                        <a:rPr lang="fr-FR" sz="1800" dirty="0">
                          <a:effectLst/>
                        </a:rPr>
                        <a:t>(s)</a:t>
                      </a:r>
                      <a:endParaRPr lang="fr-FR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73025" marT="0" marB="0" anchor="ctr"/>
                </a:tc>
                <a:tc>
                  <a:txBody>
                    <a:bodyPr/>
                    <a:lstStyle/>
                    <a:p>
                      <a:pPr marL="66040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 err="1">
                          <a:effectLst/>
                        </a:rPr>
                        <a:t>Sequence</a:t>
                      </a:r>
                      <a:r>
                        <a:rPr lang="fr-FR" sz="1800" dirty="0">
                          <a:effectLst/>
                        </a:rPr>
                        <a:t> </a:t>
                      </a:r>
                      <a:r>
                        <a:rPr lang="fr-FR" sz="1800" dirty="0" err="1">
                          <a:effectLst/>
                        </a:rPr>
                        <a:t>length</a:t>
                      </a:r>
                      <a:endParaRPr lang="fr-FR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73025" marT="0" marB="0" anchor="ctr"/>
                </a:tc>
                <a:extLst>
                  <a:ext uri="{0D108BD9-81ED-4DB2-BD59-A6C34878D82A}">
                    <a16:rowId xmlns:a16="http://schemas.microsoft.com/office/drawing/2014/main" val="3252210073"/>
                  </a:ext>
                </a:extLst>
              </a:tr>
              <a:tr h="346710">
                <a:tc>
                  <a:txBody>
                    <a:bodyPr/>
                    <a:lstStyle/>
                    <a:p>
                      <a:pPr marL="90678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min(s)</a:t>
                      </a:r>
                      <a:endParaRPr lang="fr-FR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73025" marT="0" marB="0" anchor="ctr"/>
                </a:tc>
                <a:tc>
                  <a:txBody>
                    <a:bodyPr/>
                    <a:lstStyle/>
                    <a:p>
                      <a:pPr marL="11430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 err="1">
                          <a:effectLst/>
                        </a:rPr>
                        <a:t>Smallest</a:t>
                      </a:r>
                      <a:r>
                        <a:rPr lang="fr-FR" sz="1800" dirty="0">
                          <a:effectLst/>
                        </a:rPr>
                        <a:t> </a:t>
                      </a:r>
                      <a:r>
                        <a:rPr lang="fr-FR" sz="1800" dirty="0" err="1">
                          <a:effectLst/>
                        </a:rPr>
                        <a:t>element</a:t>
                      </a:r>
                      <a:r>
                        <a:rPr lang="fr-FR" sz="1800" dirty="0">
                          <a:effectLst/>
                        </a:rPr>
                        <a:t> in </a:t>
                      </a:r>
                      <a:r>
                        <a:rPr lang="fr-FR" sz="1800" dirty="0" err="1">
                          <a:effectLst/>
                        </a:rPr>
                        <a:t>seq</a:t>
                      </a:r>
                      <a:endParaRPr lang="fr-FR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73025" marT="0" marB="0" anchor="ctr"/>
                </a:tc>
                <a:extLst>
                  <a:ext uri="{0D108BD9-81ED-4DB2-BD59-A6C34878D82A}">
                    <a16:rowId xmlns:a16="http://schemas.microsoft.com/office/drawing/2014/main" val="239874396"/>
                  </a:ext>
                </a:extLst>
              </a:tr>
              <a:tr h="346710">
                <a:tc>
                  <a:txBody>
                    <a:bodyPr/>
                    <a:lstStyle/>
                    <a:p>
                      <a:pPr marL="88138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max(s) </a:t>
                      </a:r>
                      <a:endParaRPr lang="fr-FR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73025" marT="0" marB="0" anchor="ctr"/>
                </a:tc>
                <a:tc>
                  <a:txBody>
                    <a:bodyPr/>
                    <a:lstStyle/>
                    <a:p>
                      <a:pPr marL="6350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 err="1">
                          <a:effectLst/>
                        </a:rPr>
                        <a:t>Biggest</a:t>
                      </a:r>
                      <a:r>
                        <a:rPr lang="fr-FR" sz="1800" dirty="0">
                          <a:effectLst/>
                        </a:rPr>
                        <a:t> </a:t>
                      </a:r>
                      <a:r>
                        <a:rPr lang="fr-FR" sz="1800" dirty="0" err="1">
                          <a:effectLst/>
                        </a:rPr>
                        <a:t>element</a:t>
                      </a:r>
                      <a:r>
                        <a:rPr lang="fr-FR" sz="1800" dirty="0">
                          <a:effectLst/>
                        </a:rPr>
                        <a:t> in </a:t>
                      </a:r>
                      <a:r>
                        <a:rPr lang="fr-FR" sz="1800" dirty="0" err="1">
                          <a:effectLst/>
                        </a:rPr>
                        <a:t>seq</a:t>
                      </a:r>
                      <a:endParaRPr lang="fr-FR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73025" marT="0" marB="0" anchor="ctr"/>
                </a:tc>
                <a:extLst>
                  <a:ext uri="{0D108BD9-81ED-4DB2-BD59-A6C34878D82A}">
                    <a16:rowId xmlns:a16="http://schemas.microsoft.com/office/drawing/2014/main" val="2119078212"/>
                  </a:ext>
                </a:extLst>
              </a:tr>
              <a:tr h="346710">
                <a:tc>
                  <a:txBody>
                    <a:bodyPr/>
                    <a:lstStyle/>
                    <a:p>
                      <a:pPr marL="77978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 err="1">
                          <a:effectLst/>
                        </a:rPr>
                        <a:t>s.index</a:t>
                      </a:r>
                      <a:r>
                        <a:rPr lang="fr-FR" sz="1800" dirty="0">
                          <a:effectLst/>
                        </a:rPr>
                        <a:t>(x)</a:t>
                      </a:r>
                      <a:endParaRPr lang="fr-FR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73025" marT="0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Index of </a:t>
                      </a:r>
                      <a:r>
                        <a:rPr lang="fr-FR" sz="1800" dirty="0" err="1">
                          <a:effectLst/>
                        </a:rPr>
                        <a:t>x’s</a:t>
                      </a:r>
                      <a:r>
                        <a:rPr lang="fr-FR" sz="1800" dirty="0">
                          <a:effectLst/>
                        </a:rPr>
                        <a:t> first </a:t>
                      </a:r>
                      <a:r>
                        <a:rPr lang="fr-FR" sz="1800" dirty="0" err="1">
                          <a:effectLst/>
                        </a:rPr>
                        <a:t>occurence</a:t>
                      </a:r>
                      <a:endParaRPr lang="fr-FR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73025" marT="0" marB="0" anchor="ctr"/>
                </a:tc>
                <a:extLst>
                  <a:ext uri="{0D108BD9-81ED-4DB2-BD59-A6C34878D82A}">
                    <a16:rowId xmlns:a16="http://schemas.microsoft.com/office/drawing/2014/main" val="4252455813"/>
                  </a:ext>
                </a:extLst>
              </a:tr>
              <a:tr h="346710">
                <a:tc>
                  <a:txBody>
                    <a:bodyPr/>
                    <a:lstStyle/>
                    <a:p>
                      <a:pPr marL="77978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 err="1">
                          <a:effectLst/>
                        </a:rPr>
                        <a:t>s.count</a:t>
                      </a:r>
                      <a:r>
                        <a:rPr lang="fr-FR" sz="1800" dirty="0">
                          <a:effectLst/>
                        </a:rPr>
                        <a:t>(x)</a:t>
                      </a:r>
                      <a:endParaRPr lang="fr-FR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73025" marT="0" marB="0" anchor="ctr"/>
                </a:tc>
                <a:tc>
                  <a:txBody>
                    <a:bodyPr/>
                    <a:lstStyle/>
                    <a:p>
                      <a:pPr marL="15240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 err="1">
                          <a:effectLst/>
                        </a:rPr>
                        <a:t>Number</a:t>
                      </a:r>
                      <a:r>
                        <a:rPr lang="fr-FR" sz="1800" dirty="0">
                          <a:effectLst/>
                        </a:rPr>
                        <a:t> of </a:t>
                      </a:r>
                      <a:r>
                        <a:rPr lang="fr-FR" sz="1800" dirty="0" err="1">
                          <a:effectLst/>
                        </a:rPr>
                        <a:t>x’s</a:t>
                      </a:r>
                      <a:r>
                        <a:rPr lang="fr-FR" sz="1800" dirty="0">
                          <a:effectLst/>
                        </a:rPr>
                        <a:t> occurrences</a:t>
                      </a:r>
                      <a:endParaRPr lang="fr-FR" sz="1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73025" marT="0" marB="0" anchor="ctr"/>
                </a:tc>
                <a:extLst>
                  <a:ext uri="{0D108BD9-81ED-4DB2-BD59-A6C34878D82A}">
                    <a16:rowId xmlns:a16="http://schemas.microsoft.com/office/drawing/2014/main" val="3964160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7628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0" y="6422273"/>
            <a:ext cx="6705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18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125845" cy="5837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An Algo…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12584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to build an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algo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?</a:t>
            </a:r>
          </a:p>
        </p:txBody>
      </p:sp>
      <p:sp>
        <p:nvSpPr>
          <p:cNvPr id="3" name="Flèche : bas 2">
            <a:extLst>
              <a:ext uri="{FF2B5EF4-FFF2-40B4-BE49-F238E27FC236}">
                <a16:creationId xmlns:a16="http://schemas.microsoft.com/office/drawing/2014/main" id="{841A6EB7-95E7-448F-A830-305F3BA675C4}"/>
              </a:ext>
            </a:extLst>
          </p:cNvPr>
          <p:cNvSpPr/>
          <p:nvPr/>
        </p:nvSpPr>
        <p:spPr>
          <a:xfrm rot="10800000">
            <a:off x="4301061" y="5331942"/>
            <a:ext cx="763480" cy="705775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2" name="Group 168">
            <a:extLst>
              <a:ext uri="{FF2B5EF4-FFF2-40B4-BE49-F238E27FC236}">
                <a16:creationId xmlns:a16="http://schemas.microsoft.com/office/drawing/2014/main" id="{90A212C7-3326-419A-9EAF-606618B77C25}"/>
              </a:ext>
            </a:extLst>
          </p:cNvPr>
          <p:cNvGrpSpPr>
            <a:grpSpLocks/>
          </p:cNvGrpSpPr>
          <p:nvPr/>
        </p:nvGrpSpPr>
        <p:grpSpPr bwMode="auto">
          <a:xfrm>
            <a:off x="2123767" y="3549098"/>
            <a:ext cx="404735" cy="412091"/>
            <a:chOff x="752467" y="2433825"/>
            <a:chExt cx="349226" cy="355558"/>
          </a:xfrm>
        </p:grpSpPr>
        <p:sp>
          <p:nvSpPr>
            <p:cNvPr id="63" name="Oval 73">
              <a:extLst>
                <a:ext uri="{FF2B5EF4-FFF2-40B4-BE49-F238E27FC236}">
                  <a16:creationId xmlns:a16="http://schemas.microsoft.com/office/drawing/2014/main" id="{7B879E45-5BD1-4372-AB51-A895AE9819CA}"/>
                </a:ext>
              </a:extLst>
            </p:cNvPr>
            <p:cNvSpPr/>
            <p:nvPr/>
          </p:nvSpPr>
          <p:spPr>
            <a:xfrm>
              <a:off x="752467" y="2438585"/>
              <a:ext cx="349226" cy="35079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2" name="TextBox 62">
              <a:extLst>
                <a:ext uri="{FF2B5EF4-FFF2-40B4-BE49-F238E27FC236}">
                  <a16:creationId xmlns:a16="http://schemas.microsoft.com/office/drawing/2014/main" id="{B353D8A6-B0B0-4AFB-BD1C-614AF7B8AE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5761" y="2433825"/>
              <a:ext cx="184617" cy="345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nb-NO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73" name="TextBox 86">
            <a:extLst>
              <a:ext uri="{FF2B5EF4-FFF2-40B4-BE49-F238E27FC236}">
                <a16:creationId xmlns:a16="http://schemas.microsoft.com/office/drawing/2014/main" id="{7E6020EC-D147-4DF3-9F98-2EE9212F6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6583" y="4215066"/>
            <a:ext cx="162020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What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 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is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 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coding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 ?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grpSp>
        <p:nvGrpSpPr>
          <p:cNvPr id="76" name="Group 117">
            <a:extLst>
              <a:ext uri="{FF2B5EF4-FFF2-40B4-BE49-F238E27FC236}">
                <a16:creationId xmlns:a16="http://schemas.microsoft.com/office/drawing/2014/main" id="{7D6DE59A-A1E5-437C-BF22-D35BDF2CA8BF}"/>
              </a:ext>
            </a:extLst>
          </p:cNvPr>
          <p:cNvGrpSpPr>
            <a:grpSpLocks/>
          </p:cNvGrpSpPr>
          <p:nvPr/>
        </p:nvGrpSpPr>
        <p:grpSpPr bwMode="auto">
          <a:xfrm>
            <a:off x="3308803" y="3536197"/>
            <a:ext cx="404735" cy="433674"/>
            <a:chOff x="1769666" y="2419312"/>
            <a:chExt cx="349226" cy="374178"/>
          </a:xfrm>
        </p:grpSpPr>
        <p:sp>
          <p:nvSpPr>
            <p:cNvPr id="77" name="Oval 41">
              <a:extLst>
                <a:ext uri="{FF2B5EF4-FFF2-40B4-BE49-F238E27FC236}">
                  <a16:creationId xmlns:a16="http://schemas.microsoft.com/office/drawing/2014/main" id="{5003BCDB-8E9B-4C39-88E0-13859468912C}"/>
                </a:ext>
              </a:extLst>
            </p:cNvPr>
            <p:cNvSpPr/>
            <p:nvPr/>
          </p:nvSpPr>
          <p:spPr>
            <a:xfrm>
              <a:off x="1769666" y="2442694"/>
              <a:ext cx="349226" cy="3507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8" name="TextBox 119">
              <a:extLst>
                <a:ext uri="{FF2B5EF4-FFF2-40B4-BE49-F238E27FC236}">
                  <a16:creationId xmlns:a16="http://schemas.microsoft.com/office/drawing/2014/main" id="{91E9FBF8-E7AD-42A1-BD45-8F065C191A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3710" y="2419312"/>
              <a:ext cx="175703" cy="345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9" name="Group 124">
            <a:extLst>
              <a:ext uri="{FF2B5EF4-FFF2-40B4-BE49-F238E27FC236}">
                <a16:creationId xmlns:a16="http://schemas.microsoft.com/office/drawing/2014/main" id="{AEE48CD9-3350-4B3E-8445-E0C06202F2A2}"/>
              </a:ext>
            </a:extLst>
          </p:cNvPr>
          <p:cNvGrpSpPr>
            <a:grpSpLocks/>
          </p:cNvGrpSpPr>
          <p:nvPr/>
        </p:nvGrpSpPr>
        <p:grpSpPr bwMode="auto">
          <a:xfrm>
            <a:off x="4480434" y="3546803"/>
            <a:ext cx="404735" cy="419918"/>
            <a:chOff x="1769644" y="2431835"/>
            <a:chExt cx="349226" cy="362309"/>
          </a:xfrm>
        </p:grpSpPr>
        <p:sp>
          <p:nvSpPr>
            <p:cNvPr id="80" name="Oval 41">
              <a:extLst>
                <a:ext uri="{FF2B5EF4-FFF2-40B4-BE49-F238E27FC236}">
                  <a16:creationId xmlns:a16="http://schemas.microsoft.com/office/drawing/2014/main" id="{39DFE0E5-A811-4EF9-A58E-F59DD4F3CE46}"/>
                </a:ext>
              </a:extLst>
            </p:cNvPr>
            <p:cNvSpPr/>
            <p:nvPr/>
          </p:nvSpPr>
          <p:spPr>
            <a:xfrm>
              <a:off x="1769644" y="2443348"/>
              <a:ext cx="349226" cy="3507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1" name="TextBox 132">
              <a:extLst>
                <a:ext uri="{FF2B5EF4-FFF2-40B4-BE49-F238E27FC236}">
                  <a16:creationId xmlns:a16="http://schemas.microsoft.com/office/drawing/2014/main" id="{22F992F8-A39B-4326-884A-FEAD92A22E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6234" y="2431835"/>
              <a:ext cx="182256" cy="345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82" name="Group 136">
            <a:extLst>
              <a:ext uri="{FF2B5EF4-FFF2-40B4-BE49-F238E27FC236}">
                <a16:creationId xmlns:a16="http://schemas.microsoft.com/office/drawing/2014/main" id="{28C6C653-D5D0-46C5-AA28-780912CFA6B7}"/>
              </a:ext>
            </a:extLst>
          </p:cNvPr>
          <p:cNvGrpSpPr>
            <a:grpSpLocks/>
          </p:cNvGrpSpPr>
          <p:nvPr/>
        </p:nvGrpSpPr>
        <p:grpSpPr bwMode="auto">
          <a:xfrm>
            <a:off x="5654165" y="3549093"/>
            <a:ext cx="406575" cy="417610"/>
            <a:chOff x="1768926" y="2433824"/>
            <a:chExt cx="350813" cy="360320"/>
          </a:xfrm>
        </p:grpSpPr>
        <p:sp>
          <p:nvSpPr>
            <p:cNvPr id="83" name="Oval 41">
              <a:extLst>
                <a:ext uri="{FF2B5EF4-FFF2-40B4-BE49-F238E27FC236}">
                  <a16:creationId xmlns:a16="http://schemas.microsoft.com/office/drawing/2014/main" id="{5F976183-14B8-42F1-BACA-F72546CDC92F}"/>
                </a:ext>
              </a:extLst>
            </p:cNvPr>
            <p:cNvSpPr/>
            <p:nvPr/>
          </p:nvSpPr>
          <p:spPr>
            <a:xfrm>
              <a:off x="1768926" y="2443348"/>
              <a:ext cx="350813" cy="3507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4" name="TextBox 144">
              <a:extLst>
                <a:ext uri="{FF2B5EF4-FFF2-40B4-BE49-F238E27FC236}">
                  <a16:creationId xmlns:a16="http://schemas.microsoft.com/office/drawing/2014/main" id="{4B743C0A-CC62-4E40-8D83-FF56C4967B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3710" y="2433824"/>
              <a:ext cx="186303" cy="345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85" name="Group 96">
            <a:extLst>
              <a:ext uri="{FF2B5EF4-FFF2-40B4-BE49-F238E27FC236}">
                <a16:creationId xmlns:a16="http://schemas.microsoft.com/office/drawing/2014/main" id="{B7F91FA1-7166-436C-8747-C1185FA2F676}"/>
              </a:ext>
            </a:extLst>
          </p:cNvPr>
          <p:cNvGrpSpPr/>
          <p:nvPr/>
        </p:nvGrpSpPr>
        <p:grpSpPr>
          <a:xfrm>
            <a:off x="1987629" y="3424002"/>
            <a:ext cx="7741476" cy="719324"/>
            <a:chOff x="1623784" y="3073973"/>
            <a:chExt cx="7741476" cy="719324"/>
          </a:xfrm>
          <a:solidFill>
            <a:schemeClr val="tx1">
              <a:lumMod val="50000"/>
            </a:schemeClr>
          </a:solidFill>
        </p:grpSpPr>
        <p:sp>
          <p:nvSpPr>
            <p:cNvPr id="92" name="Block Arc 3">
              <a:extLst>
                <a:ext uri="{FF2B5EF4-FFF2-40B4-BE49-F238E27FC236}">
                  <a16:creationId xmlns:a16="http://schemas.microsoft.com/office/drawing/2014/main" id="{31853DAC-14C7-4487-B72C-0DD33F64BBD2}"/>
                </a:ext>
              </a:extLst>
            </p:cNvPr>
            <p:cNvSpPr/>
            <p:nvPr/>
          </p:nvSpPr>
          <p:spPr bwMode="auto">
            <a:xfrm>
              <a:off x="1623784" y="3073973"/>
              <a:ext cx="677011" cy="678850"/>
            </a:xfrm>
            <a:prstGeom prst="blockArc">
              <a:avLst>
                <a:gd name="adj1" fmla="val 10800000"/>
                <a:gd name="adj2" fmla="val 21519480"/>
                <a:gd name="adj3" fmla="val 12864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3" name="Block Arc 4">
              <a:extLst>
                <a:ext uri="{FF2B5EF4-FFF2-40B4-BE49-F238E27FC236}">
                  <a16:creationId xmlns:a16="http://schemas.microsoft.com/office/drawing/2014/main" id="{3C0FE953-3153-4E18-9D5F-E13079A23C2F}"/>
                </a:ext>
              </a:extLst>
            </p:cNvPr>
            <p:cNvSpPr/>
            <p:nvPr/>
          </p:nvSpPr>
          <p:spPr bwMode="auto">
            <a:xfrm rot="10800000">
              <a:off x="2212489" y="3116286"/>
              <a:ext cx="677011" cy="677011"/>
            </a:xfrm>
            <a:prstGeom prst="blockArc">
              <a:avLst>
                <a:gd name="adj1" fmla="val 10800000"/>
                <a:gd name="adj2" fmla="val 21586308"/>
                <a:gd name="adj3" fmla="val 1359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6" name="Block Arc 3">
              <a:extLst>
                <a:ext uri="{FF2B5EF4-FFF2-40B4-BE49-F238E27FC236}">
                  <a16:creationId xmlns:a16="http://schemas.microsoft.com/office/drawing/2014/main" id="{ACB02646-C910-4B45-A63D-8FB38A49AD3E}"/>
                </a:ext>
              </a:extLst>
            </p:cNvPr>
            <p:cNvSpPr/>
            <p:nvPr/>
          </p:nvSpPr>
          <p:spPr bwMode="auto">
            <a:xfrm>
              <a:off x="2803035" y="3073973"/>
              <a:ext cx="677011" cy="678850"/>
            </a:xfrm>
            <a:prstGeom prst="blockArc">
              <a:avLst>
                <a:gd name="adj1" fmla="val 10800000"/>
                <a:gd name="adj2" fmla="val 21517894"/>
                <a:gd name="adj3" fmla="val 13588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100" name="Group 115">
              <a:extLst>
                <a:ext uri="{FF2B5EF4-FFF2-40B4-BE49-F238E27FC236}">
                  <a16:creationId xmlns:a16="http://schemas.microsoft.com/office/drawing/2014/main" id="{070E3BE4-15C4-4B51-BF00-A9FF21C108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91740" y="3073976"/>
              <a:ext cx="1267557" cy="717485"/>
              <a:chOff x="2183482" y="2326925"/>
              <a:chExt cx="1093712" cy="619053"/>
            </a:xfrm>
            <a:grpFill/>
          </p:grpSpPr>
          <p:sp>
            <p:nvSpPr>
              <p:cNvPr id="116" name="Block Arc 4">
                <a:extLst>
                  <a:ext uri="{FF2B5EF4-FFF2-40B4-BE49-F238E27FC236}">
                    <a16:creationId xmlns:a16="http://schemas.microsoft.com/office/drawing/2014/main" id="{4F8883A6-05FD-4188-8A08-54DFA8E9C77F}"/>
                  </a:ext>
                </a:extLst>
              </p:cNvPr>
              <p:cNvSpPr/>
              <p:nvPr/>
            </p:nvSpPr>
            <p:spPr>
              <a:xfrm rot="10800000">
                <a:off x="2183482" y="2361846"/>
                <a:ext cx="584159" cy="584132"/>
              </a:xfrm>
              <a:prstGeom prst="blockArc">
                <a:avLst>
                  <a:gd name="adj1" fmla="val 10800000"/>
                  <a:gd name="adj2" fmla="val 21586308"/>
                  <a:gd name="adj3" fmla="val 13599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7" name="Block Arc 3">
                <a:extLst>
                  <a:ext uri="{FF2B5EF4-FFF2-40B4-BE49-F238E27FC236}">
                    <a16:creationId xmlns:a16="http://schemas.microsoft.com/office/drawing/2014/main" id="{28AFFE6D-D61D-4340-B2D9-0422FB440D6C}"/>
                  </a:ext>
                </a:extLst>
              </p:cNvPr>
              <p:cNvSpPr/>
              <p:nvPr/>
            </p:nvSpPr>
            <p:spPr>
              <a:xfrm>
                <a:off x="2693035" y="2326925"/>
                <a:ext cx="584159" cy="584132"/>
              </a:xfrm>
              <a:prstGeom prst="blockArc">
                <a:avLst>
                  <a:gd name="adj1" fmla="val 10800000"/>
                  <a:gd name="adj2" fmla="val 21517894"/>
                  <a:gd name="adj3" fmla="val 13588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01" name="Block Arc 4">
              <a:extLst>
                <a:ext uri="{FF2B5EF4-FFF2-40B4-BE49-F238E27FC236}">
                  <a16:creationId xmlns:a16="http://schemas.microsoft.com/office/drawing/2014/main" id="{8570A65F-DCD1-4680-AC31-F4A34E9E02C5}"/>
                </a:ext>
              </a:extLst>
            </p:cNvPr>
            <p:cNvSpPr/>
            <p:nvPr/>
          </p:nvSpPr>
          <p:spPr bwMode="auto">
            <a:xfrm rot="10800000">
              <a:off x="4567311" y="3116286"/>
              <a:ext cx="677011" cy="677011"/>
            </a:xfrm>
            <a:prstGeom prst="blockArc">
              <a:avLst>
                <a:gd name="adj1" fmla="val 10800000"/>
                <a:gd name="adj2" fmla="val 21586308"/>
                <a:gd name="adj3" fmla="val 1359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2" name="Block Arc 3">
              <a:extLst>
                <a:ext uri="{FF2B5EF4-FFF2-40B4-BE49-F238E27FC236}">
                  <a16:creationId xmlns:a16="http://schemas.microsoft.com/office/drawing/2014/main" id="{5AEA30B6-DD81-4430-9E82-5712812B2DB2}"/>
                </a:ext>
              </a:extLst>
            </p:cNvPr>
            <p:cNvSpPr/>
            <p:nvPr/>
          </p:nvSpPr>
          <p:spPr bwMode="auto">
            <a:xfrm>
              <a:off x="5157857" y="3073973"/>
              <a:ext cx="677011" cy="678850"/>
            </a:xfrm>
            <a:prstGeom prst="blockArc">
              <a:avLst>
                <a:gd name="adj1" fmla="val 10800000"/>
                <a:gd name="adj2" fmla="val 21517894"/>
                <a:gd name="adj3" fmla="val 13588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105" name="Group 125">
              <a:extLst>
                <a:ext uri="{FF2B5EF4-FFF2-40B4-BE49-F238E27FC236}">
                  <a16:creationId xmlns:a16="http://schemas.microsoft.com/office/drawing/2014/main" id="{BBE2ED31-F1D8-4ABD-94D9-65D17246E2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46562" y="3073976"/>
              <a:ext cx="1267557" cy="717485"/>
              <a:chOff x="2183142" y="2326925"/>
              <a:chExt cx="1093712" cy="619053"/>
            </a:xfrm>
            <a:grpFill/>
          </p:grpSpPr>
          <p:sp>
            <p:nvSpPr>
              <p:cNvPr id="114" name="Block Arc 4">
                <a:extLst>
                  <a:ext uri="{FF2B5EF4-FFF2-40B4-BE49-F238E27FC236}">
                    <a16:creationId xmlns:a16="http://schemas.microsoft.com/office/drawing/2014/main" id="{F6616D86-5448-49CE-BB47-C42E00947F11}"/>
                  </a:ext>
                </a:extLst>
              </p:cNvPr>
              <p:cNvSpPr/>
              <p:nvPr/>
            </p:nvSpPr>
            <p:spPr>
              <a:xfrm rot="10800000">
                <a:off x="2183142" y="2361846"/>
                <a:ext cx="584159" cy="584132"/>
              </a:xfrm>
              <a:prstGeom prst="blockArc">
                <a:avLst>
                  <a:gd name="adj1" fmla="val 10800000"/>
                  <a:gd name="adj2" fmla="val 21586308"/>
                  <a:gd name="adj3" fmla="val 13599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5" name="Block Arc 3">
                <a:extLst>
                  <a:ext uri="{FF2B5EF4-FFF2-40B4-BE49-F238E27FC236}">
                    <a16:creationId xmlns:a16="http://schemas.microsoft.com/office/drawing/2014/main" id="{76F31037-57CA-4909-9297-11044DF88402}"/>
                  </a:ext>
                </a:extLst>
              </p:cNvPr>
              <p:cNvSpPr/>
              <p:nvPr/>
            </p:nvSpPr>
            <p:spPr>
              <a:xfrm>
                <a:off x="2692695" y="2326925"/>
                <a:ext cx="584159" cy="584132"/>
              </a:xfrm>
              <a:prstGeom prst="blockArc">
                <a:avLst>
                  <a:gd name="adj1" fmla="val 10800000"/>
                  <a:gd name="adj2" fmla="val 21517894"/>
                  <a:gd name="adj3" fmla="val 13588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06" name="Block Arc 4">
              <a:extLst>
                <a:ext uri="{FF2B5EF4-FFF2-40B4-BE49-F238E27FC236}">
                  <a16:creationId xmlns:a16="http://schemas.microsoft.com/office/drawing/2014/main" id="{5A4DD9B6-560F-4BCD-ABFB-1B8076739DA3}"/>
                </a:ext>
              </a:extLst>
            </p:cNvPr>
            <p:cNvSpPr/>
            <p:nvPr/>
          </p:nvSpPr>
          <p:spPr bwMode="auto">
            <a:xfrm rot="10800000">
              <a:off x="6920293" y="3116286"/>
              <a:ext cx="677011" cy="677011"/>
            </a:xfrm>
            <a:prstGeom prst="blockArc">
              <a:avLst>
                <a:gd name="adj1" fmla="val 10800000"/>
                <a:gd name="adj2" fmla="val 21586308"/>
                <a:gd name="adj3" fmla="val 1359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0" name="Block Arc 3">
              <a:extLst>
                <a:ext uri="{FF2B5EF4-FFF2-40B4-BE49-F238E27FC236}">
                  <a16:creationId xmlns:a16="http://schemas.microsoft.com/office/drawing/2014/main" id="{6FAFD482-1E29-471E-94E0-545F1A28D44C}"/>
                </a:ext>
              </a:extLst>
            </p:cNvPr>
            <p:cNvSpPr/>
            <p:nvPr/>
          </p:nvSpPr>
          <p:spPr bwMode="auto">
            <a:xfrm>
              <a:off x="7510838" y="3073973"/>
              <a:ext cx="677011" cy="678850"/>
            </a:xfrm>
            <a:prstGeom prst="blockArc">
              <a:avLst>
                <a:gd name="adj1" fmla="val 10800000"/>
                <a:gd name="adj2" fmla="val 21517894"/>
                <a:gd name="adj3" fmla="val 13588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111" name="Group 137">
              <a:extLst>
                <a:ext uri="{FF2B5EF4-FFF2-40B4-BE49-F238E27FC236}">
                  <a16:creationId xmlns:a16="http://schemas.microsoft.com/office/drawing/2014/main" id="{A442B81F-88B9-477D-A55A-873F162E39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7703" y="3073976"/>
              <a:ext cx="1267557" cy="717485"/>
              <a:chOff x="2182423" y="2326925"/>
              <a:chExt cx="1093712" cy="619053"/>
            </a:xfrm>
            <a:grpFill/>
          </p:grpSpPr>
          <p:sp>
            <p:nvSpPr>
              <p:cNvPr id="112" name="Block Arc 4">
                <a:extLst>
                  <a:ext uri="{FF2B5EF4-FFF2-40B4-BE49-F238E27FC236}">
                    <a16:creationId xmlns:a16="http://schemas.microsoft.com/office/drawing/2014/main" id="{41C92DCE-046C-4235-A10D-E75B050F0389}"/>
                  </a:ext>
                </a:extLst>
              </p:cNvPr>
              <p:cNvSpPr/>
              <p:nvPr/>
            </p:nvSpPr>
            <p:spPr>
              <a:xfrm rot="10800000">
                <a:off x="2182423" y="2361846"/>
                <a:ext cx="584159" cy="584132"/>
              </a:xfrm>
              <a:prstGeom prst="blockArc">
                <a:avLst>
                  <a:gd name="adj1" fmla="val 10800000"/>
                  <a:gd name="adj2" fmla="val 21586308"/>
                  <a:gd name="adj3" fmla="val 13599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3" name="Block Arc 3">
                <a:extLst>
                  <a:ext uri="{FF2B5EF4-FFF2-40B4-BE49-F238E27FC236}">
                    <a16:creationId xmlns:a16="http://schemas.microsoft.com/office/drawing/2014/main" id="{B762AB35-C2BD-48EC-AC72-A882DE400D2D}"/>
                  </a:ext>
                </a:extLst>
              </p:cNvPr>
              <p:cNvSpPr/>
              <p:nvPr/>
            </p:nvSpPr>
            <p:spPr>
              <a:xfrm>
                <a:off x="2691976" y="2326925"/>
                <a:ext cx="584159" cy="584132"/>
              </a:xfrm>
              <a:prstGeom prst="blockArc">
                <a:avLst>
                  <a:gd name="adj1" fmla="val 10800000"/>
                  <a:gd name="adj2" fmla="val 21517894"/>
                  <a:gd name="adj3" fmla="val 13588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grpSp>
        <p:nvGrpSpPr>
          <p:cNvPr id="118" name="Group 160">
            <a:extLst>
              <a:ext uri="{FF2B5EF4-FFF2-40B4-BE49-F238E27FC236}">
                <a16:creationId xmlns:a16="http://schemas.microsoft.com/office/drawing/2014/main" id="{E3B22AE2-1B28-4F16-9414-AAA0A7408252}"/>
              </a:ext>
            </a:extLst>
          </p:cNvPr>
          <p:cNvGrpSpPr>
            <a:grpSpLocks/>
          </p:cNvGrpSpPr>
          <p:nvPr/>
        </p:nvGrpSpPr>
        <p:grpSpPr bwMode="auto">
          <a:xfrm>
            <a:off x="6827895" y="3536197"/>
            <a:ext cx="406574" cy="433674"/>
            <a:chOff x="7351246" y="2419312"/>
            <a:chExt cx="350813" cy="374178"/>
          </a:xfrm>
        </p:grpSpPr>
        <p:sp>
          <p:nvSpPr>
            <p:cNvPr id="119" name="Oval 41">
              <a:extLst>
                <a:ext uri="{FF2B5EF4-FFF2-40B4-BE49-F238E27FC236}">
                  <a16:creationId xmlns:a16="http://schemas.microsoft.com/office/drawing/2014/main" id="{1C0EAFD6-3BB4-407B-BA24-78FE73A07EEC}"/>
                </a:ext>
              </a:extLst>
            </p:cNvPr>
            <p:cNvSpPr/>
            <p:nvPr/>
          </p:nvSpPr>
          <p:spPr>
            <a:xfrm>
              <a:off x="7351246" y="2442694"/>
              <a:ext cx="350813" cy="3507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0" name="TextBox 159">
              <a:extLst>
                <a:ext uri="{FF2B5EF4-FFF2-40B4-BE49-F238E27FC236}">
                  <a16:creationId xmlns:a16="http://schemas.microsoft.com/office/drawing/2014/main" id="{60B37E80-0845-4A20-8736-9DFB8167C4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25669" y="2419312"/>
              <a:ext cx="183491" cy="345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5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21" name="TextBox 170">
            <a:extLst>
              <a:ext uri="{FF2B5EF4-FFF2-40B4-BE49-F238E27FC236}">
                <a16:creationId xmlns:a16="http://schemas.microsoft.com/office/drawing/2014/main" id="{07C3B8A8-2713-4EF5-8AB8-691E2FC47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8510" y="4231887"/>
            <a:ext cx="117964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… an algo …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122" name="TextBox 173">
            <a:extLst>
              <a:ext uri="{FF2B5EF4-FFF2-40B4-BE49-F238E27FC236}">
                <a16:creationId xmlns:a16="http://schemas.microsoft.com/office/drawing/2014/main" id="{7FF6366B-EAAB-4BDE-91EB-74C005F20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741" y="2848991"/>
            <a:ext cx="11916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Some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 variables …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123" name="TextBox 176">
            <a:extLst>
              <a:ext uri="{FF2B5EF4-FFF2-40B4-BE49-F238E27FC236}">
                <a16:creationId xmlns:a16="http://schemas.microsoft.com/office/drawing/2014/main" id="{C6224ABA-DA5E-4179-BBC4-3E0FE6343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0553" y="2851298"/>
            <a:ext cx="14427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… and 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some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 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functions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124" name="TextBox 178">
            <a:extLst>
              <a:ext uri="{FF2B5EF4-FFF2-40B4-BE49-F238E27FC236}">
                <a16:creationId xmlns:a16="http://schemas.microsoft.com/office/drawing/2014/main" id="{8655B7CA-C2D9-4F72-94C5-1C3770DA7A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618" y="4181964"/>
            <a:ext cx="14580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Organize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 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your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 code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grpSp>
        <p:nvGrpSpPr>
          <p:cNvPr id="125" name="Group 117">
            <a:extLst>
              <a:ext uri="{FF2B5EF4-FFF2-40B4-BE49-F238E27FC236}">
                <a16:creationId xmlns:a16="http://schemas.microsoft.com/office/drawing/2014/main" id="{45B53530-D98C-49D2-982D-07BF0B2CAD11}"/>
              </a:ext>
            </a:extLst>
          </p:cNvPr>
          <p:cNvGrpSpPr>
            <a:grpSpLocks/>
          </p:cNvGrpSpPr>
          <p:nvPr/>
        </p:nvGrpSpPr>
        <p:grpSpPr bwMode="auto">
          <a:xfrm>
            <a:off x="8010037" y="3530086"/>
            <a:ext cx="404735" cy="431367"/>
            <a:chOff x="1769666" y="2421301"/>
            <a:chExt cx="349226" cy="372189"/>
          </a:xfrm>
        </p:grpSpPr>
        <p:sp>
          <p:nvSpPr>
            <p:cNvPr id="126" name="Oval 41">
              <a:extLst>
                <a:ext uri="{FF2B5EF4-FFF2-40B4-BE49-F238E27FC236}">
                  <a16:creationId xmlns:a16="http://schemas.microsoft.com/office/drawing/2014/main" id="{020ECB68-97F4-48A8-BC7F-C2DCD6A006C9}"/>
                </a:ext>
              </a:extLst>
            </p:cNvPr>
            <p:cNvSpPr/>
            <p:nvPr/>
          </p:nvSpPr>
          <p:spPr>
            <a:xfrm>
              <a:off x="1769666" y="2442694"/>
              <a:ext cx="349226" cy="3507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7" name="TextBox 119">
              <a:extLst>
                <a:ext uri="{FF2B5EF4-FFF2-40B4-BE49-F238E27FC236}">
                  <a16:creationId xmlns:a16="http://schemas.microsoft.com/office/drawing/2014/main" id="{8ED1E7B2-21F9-422C-928C-A4D1BCBE69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6233" y="2421301"/>
              <a:ext cx="176610" cy="345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6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28" name="Group 124">
            <a:extLst>
              <a:ext uri="{FF2B5EF4-FFF2-40B4-BE49-F238E27FC236}">
                <a16:creationId xmlns:a16="http://schemas.microsoft.com/office/drawing/2014/main" id="{9DBFE76C-9560-4B42-9E54-FB77E6E8270B}"/>
              </a:ext>
            </a:extLst>
          </p:cNvPr>
          <p:cNvGrpSpPr>
            <a:grpSpLocks/>
          </p:cNvGrpSpPr>
          <p:nvPr/>
        </p:nvGrpSpPr>
        <p:grpSpPr bwMode="auto">
          <a:xfrm>
            <a:off x="9196177" y="3542989"/>
            <a:ext cx="404734" cy="415305"/>
            <a:chOff x="1769644" y="2435813"/>
            <a:chExt cx="349226" cy="358331"/>
          </a:xfrm>
        </p:grpSpPr>
        <p:sp>
          <p:nvSpPr>
            <p:cNvPr id="129" name="Oval 41">
              <a:extLst>
                <a:ext uri="{FF2B5EF4-FFF2-40B4-BE49-F238E27FC236}">
                  <a16:creationId xmlns:a16="http://schemas.microsoft.com/office/drawing/2014/main" id="{02E6D220-2BCD-4C0A-AC19-F55E647FB97A}"/>
                </a:ext>
              </a:extLst>
            </p:cNvPr>
            <p:cNvSpPr/>
            <p:nvPr/>
          </p:nvSpPr>
          <p:spPr>
            <a:xfrm>
              <a:off x="1769644" y="2443348"/>
              <a:ext cx="349226" cy="3507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0" name="TextBox 132">
              <a:extLst>
                <a:ext uri="{FF2B5EF4-FFF2-40B4-BE49-F238E27FC236}">
                  <a16:creationId xmlns:a16="http://schemas.microsoft.com/office/drawing/2014/main" id="{AFEF715B-0898-41F4-83D8-43CB3BADB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6236" y="2435813"/>
              <a:ext cx="173923" cy="345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7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1" name="TextBox 170">
            <a:extLst>
              <a:ext uri="{FF2B5EF4-FFF2-40B4-BE49-F238E27FC236}">
                <a16:creationId xmlns:a16="http://schemas.microsoft.com/office/drawing/2014/main" id="{BE42CA39-1592-4E48-9D39-790B1BE8B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6661" y="4305074"/>
            <a:ext cx="13213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Test &amp; 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Debug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132" name="TextBox 173">
            <a:extLst>
              <a:ext uri="{FF2B5EF4-FFF2-40B4-BE49-F238E27FC236}">
                <a16:creationId xmlns:a16="http://schemas.microsoft.com/office/drawing/2014/main" id="{2925F6DF-F6FE-44C3-997F-7EA0AD83A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5297" y="2840579"/>
            <a:ext cx="142987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Use 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ext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. modules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133" name="TextBox 97">
            <a:extLst>
              <a:ext uri="{FF2B5EF4-FFF2-40B4-BE49-F238E27FC236}">
                <a16:creationId xmlns:a16="http://schemas.microsoft.com/office/drawing/2014/main" id="{B5E9A300-8ED9-4A62-857A-E9DA3D0AD7F2}"/>
              </a:ext>
            </a:extLst>
          </p:cNvPr>
          <p:cNvSpPr txBox="1"/>
          <p:nvPr/>
        </p:nvSpPr>
        <p:spPr>
          <a:xfrm>
            <a:off x="2134908" y="4586292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</a:t>
            </a:r>
          </a:p>
        </p:txBody>
      </p:sp>
      <p:sp>
        <p:nvSpPr>
          <p:cNvPr id="134" name="TextBox 98">
            <a:extLst>
              <a:ext uri="{FF2B5EF4-FFF2-40B4-BE49-F238E27FC236}">
                <a16:creationId xmlns:a16="http://schemas.microsoft.com/office/drawing/2014/main" id="{DF02E873-9239-42C4-9C22-A91D9F35FCE6}"/>
              </a:ext>
            </a:extLst>
          </p:cNvPr>
          <p:cNvSpPr txBox="1"/>
          <p:nvPr/>
        </p:nvSpPr>
        <p:spPr>
          <a:xfrm>
            <a:off x="3362801" y="2224018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</a:t>
            </a:r>
          </a:p>
        </p:txBody>
      </p:sp>
      <p:sp>
        <p:nvSpPr>
          <p:cNvPr id="135" name="TextBox 102">
            <a:extLst>
              <a:ext uri="{FF2B5EF4-FFF2-40B4-BE49-F238E27FC236}">
                <a16:creationId xmlns:a16="http://schemas.microsoft.com/office/drawing/2014/main" id="{0B140EB1-D0BE-400A-B495-6D1169B35364}"/>
              </a:ext>
            </a:extLst>
          </p:cNvPr>
          <p:cNvSpPr txBox="1"/>
          <p:nvPr/>
        </p:nvSpPr>
        <p:spPr>
          <a:xfrm>
            <a:off x="4524192" y="4586292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</a:t>
            </a:r>
          </a:p>
        </p:txBody>
      </p:sp>
      <p:sp>
        <p:nvSpPr>
          <p:cNvPr id="136" name="TextBox 103">
            <a:extLst>
              <a:ext uri="{FF2B5EF4-FFF2-40B4-BE49-F238E27FC236}">
                <a16:creationId xmlns:a16="http://schemas.microsoft.com/office/drawing/2014/main" id="{1CCCAB15-B6ED-4082-81B8-C9C9E47B78C1}"/>
              </a:ext>
            </a:extLst>
          </p:cNvPr>
          <p:cNvSpPr txBox="1"/>
          <p:nvPr/>
        </p:nvSpPr>
        <p:spPr>
          <a:xfrm>
            <a:off x="5723057" y="2194990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</a:t>
            </a:r>
          </a:p>
        </p:txBody>
      </p:sp>
      <p:sp>
        <p:nvSpPr>
          <p:cNvPr id="137" name="TextBox 106">
            <a:extLst>
              <a:ext uri="{FF2B5EF4-FFF2-40B4-BE49-F238E27FC236}">
                <a16:creationId xmlns:a16="http://schemas.microsoft.com/office/drawing/2014/main" id="{3A1DFA81-8B2B-4646-AFA7-43AF8ADD3411}"/>
              </a:ext>
            </a:extLst>
          </p:cNvPr>
          <p:cNvSpPr txBox="1"/>
          <p:nvPr/>
        </p:nvSpPr>
        <p:spPr>
          <a:xfrm>
            <a:off x="6854768" y="4586292"/>
            <a:ext cx="35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</a:t>
            </a:r>
          </a:p>
        </p:txBody>
      </p:sp>
      <p:sp>
        <p:nvSpPr>
          <p:cNvPr id="138" name="TextBox 107">
            <a:extLst>
              <a:ext uri="{FF2B5EF4-FFF2-40B4-BE49-F238E27FC236}">
                <a16:creationId xmlns:a16="http://schemas.microsoft.com/office/drawing/2014/main" id="{684A28F0-3AFC-42B1-93D7-2FAAA01B1713}"/>
              </a:ext>
            </a:extLst>
          </p:cNvPr>
          <p:cNvSpPr txBox="1"/>
          <p:nvPr/>
        </p:nvSpPr>
        <p:spPr>
          <a:xfrm>
            <a:off x="8040783" y="2194990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</a:t>
            </a:r>
          </a:p>
        </p:txBody>
      </p:sp>
      <p:sp>
        <p:nvSpPr>
          <p:cNvPr id="139" name="TextBox 108">
            <a:extLst>
              <a:ext uri="{FF2B5EF4-FFF2-40B4-BE49-F238E27FC236}">
                <a16:creationId xmlns:a16="http://schemas.microsoft.com/office/drawing/2014/main" id="{D4E18459-C5A9-434B-9004-E7188119CA95}"/>
              </a:ext>
            </a:extLst>
          </p:cNvPr>
          <p:cNvSpPr txBox="1"/>
          <p:nvPr/>
        </p:nvSpPr>
        <p:spPr>
          <a:xfrm>
            <a:off x="9247668" y="4577571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</a:t>
            </a:r>
          </a:p>
        </p:txBody>
      </p:sp>
    </p:spTree>
    <p:extLst>
      <p:ext uri="{BB962C8B-B14F-4D97-AF65-F5344CB8AC3E}">
        <p14:creationId xmlns:p14="http://schemas.microsoft.com/office/powerpoint/2010/main" val="1986364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5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5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5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  <p:bldP spid="73" grpId="0"/>
      <p:bldP spid="121" grpId="0"/>
      <p:bldP spid="122" grpId="0"/>
      <p:bldP spid="123" grpId="0"/>
      <p:bldP spid="124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08368" cy="275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19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An algo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WHILE loop</a:t>
            </a:r>
          </a:p>
        </p:txBody>
      </p:sp>
      <p:sp>
        <p:nvSpPr>
          <p:cNvPr id="62" name="Espace réservé du contenu 2">
            <a:extLst>
              <a:ext uri="{FF2B5EF4-FFF2-40B4-BE49-F238E27FC236}">
                <a16:creationId xmlns:a16="http://schemas.microsoft.com/office/drawing/2014/main" id="{DF569932-F344-47D9-8D04-1846714432D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F8F8F2"/>
                </a:solidFill>
                <a:latin typeface="Menlo"/>
              </a:rPr>
              <a:t>nb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AE81FF"/>
                </a:solidFill>
                <a:latin typeface="Menlo"/>
              </a:rPr>
              <a:t>7</a:t>
            </a:r>
            <a:endParaRPr lang="fr-FR" dirty="0">
              <a:solidFill>
                <a:srgbClr val="F8F8F2"/>
              </a:solidFill>
              <a:latin typeface="Menlo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F8F8F2"/>
                </a:solidFill>
                <a:latin typeface="Menlo"/>
              </a:rPr>
              <a:t>i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AE81FF"/>
                </a:solidFill>
                <a:latin typeface="Menlo"/>
              </a:rPr>
              <a:t>0</a:t>
            </a:r>
            <a:endParaRPr lang="fr-FR" dirty="0">
              <a:solidFill>
                <a:srgbClr val="F8F8F2"/>
              </a:solidFill>
              <a:latin typeface="Menlo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>
              <a:solidFill>
                <a:srgbClr val="F8F8F2"/>
              </a:solidFill>
              <a:latin typeface="Menlo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 err="1">
                <a:solidFill>
                  <a:srgbClr val="66D9EF"/>
                </a:solidFill>
                <a:latin typeface="Menlo"/>
              </a:rPr>
              <a:t>while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i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&lt;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AE81FF"/>
                </a:solidFill>
                <a:latin typeface="Menlo"/>
              </a:rPr>
              <a:t>10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nn-NO" dirty="0">
                <a:solidFill>
                  <a:srgbClr val="F8F8F2"/>
                </a:solidFill>
                <a:latin typeface="Menlo"/>
              </a:rPr>
              <a:t>    </a:t>
            </a:r>
            <a:r>
              <a:rPr lang="nn-NO" dirty="0">
                <a:solidFill>
                  <a:srgbClr val="66D9EF"/>
                </a:solidFill>
                <a:latin typeface="Menlo"/>
              </a:rPr>
              <a:t>print</a:t>
            </a:r>
            <a:r>
              <a:rPr lang="nn-NO" dirty="0">
                <a:solidFill>
                  <a:srgbClr val="F8F8F2"/>
                </a:solidFill>
                <a:latin typeface="Menlo"/>
              </a:rPr>
              <a:t>(i </a:t>
            </a:r>
            <a:r>
              <a:rPr lang="nn-NO" dirty="0">
                <a:solidFill>
                  <a:srgbClr val="F92672"/>
                </a:solidFill>
                <a:latin typeface="Menlo"/>
              </a:rPr>
              <a:t>+</a:t>
            </a:r>
            <a:r>
              <a:rPr lang="nn-NO" dirty="0">
                <a:solidFill>
                  <a:srgbClr val="F8F8F2"/>
                </a:solidFill>
                <a:latin typeface="Menlo"/>
              </a:rPr>
              <a:t> </a:t>
            </a:r>
            <a:r>
              <a:rPr lang="nn-NO" dirty="0">
                <a:solidFill>
                  <a:srgbClr val="AE81FF"/>
                </a:solidFill>
                <a:latin typeface="Menlo"/>
              </a:rPr>
              <a:t>1</a:t>
            </a:r>
            <a:r>
              <a:rPr lang="nn-NO" dirty="0">
                <a:solidFill>
                  <a:srgbClr val="F8F8F2"/>
                </a:solidFill>
                <a:latin typeface="Menlo"/>
              </a:rPr>
              <a:t>, </a:t>
            </a:r>
            <a:r>
              <a:rPr lang="nn-NO" dirty="0">
                <a:solidFill>
                  <a:srgbClr val="E6DB74"/>
                </a:solidFill>
                <a:latin typeface="Menlo"/>
              </a:rPr>
              <a:t>"*"</a:t>
            </a:r>
            <a:r>
              <a:rPr lang="nn-NO" dirty="0">
                <a:solidFill>
                  <a:srgbClr val="F8F8F2"/>
                </a:solidFill>
                <a:latin typeface="Menlo"/>
              </a:rPr>
              <a:t>, nb, </a:t>
            </a:r>
            <a:r>
              <a:rPr lang="nn-NO" dirty="0">
                <a:solidFill>
                  <a:srgbClr val="E6DB74"/>
                </a:solidFill>
                <a:latin typeface="Menlo"/>
              </a:rPr>
              <a:t>"="</a:t>
            </a:r>
            <a:r>
              <a:rPr lang="nn-NO" dirty="0">
                <a:solidFill>
                  <a:srgbClr val="F8F8F2"/>
                </a:solidFill>
                <a:latin typeface="Menlo"/>
              </a:rPr>
              <a:t>, (i </a:t>
            </a:r>
            <a:r>
              <a:rPr lang="nn-NO" dirty="0">
                <a:solidFill>
                  <a:srgbClr val="F92672"/>
                </a:solidFill>
                <a:latin typeface="Menlo"/>
              </a:rPr>
              <a:t>+</a:t>
            </a:r>
            <a:r>
              <a:rPr lang="nn-NO" dirty="0">
                <a:solidFill>
                  <a:srgbClr val="F8F8F2"/>
                </a:solidFill>
                <a:latin typeface="Menlo"/>
              </a:rPr>
              <a:t> </a:t>
            </a:r>
            <a:r>
              <a:rPr lang="nn-NO" dirty="0">
                <a:solidFill>
                  <a:srgbClr val="AE81FF"/>
                </a:solidFill>
                <a:latin typeface="Menlo"/>
              </a:rPr>
              <a:t>1</a:t>
            </a:r>
            <a:r>
              <a:rPr lang="nn-NO" dirty="0">
                <a:solidFill>
                  <a:srgbClr val="F8F8F2"/>
                </a:solidFill>
                <a:latin typeface="Menlo"/>
              </a:rPr>
              <a:t>) </a:t>
            </a:r>
            <a:r>
              <a:rPr lang="nn-NO" dirty="0">
                <a:solidFill>
                  <a:srgbClr val="F92672"/>
                </a:solidFill>
                <a:latin typeface="Menlo"/>
              </a:rPr>
              <a:t>*</a:t>
            </a:r>
            <a:r>
              <a:rPr lang="nn-NO" dirty="0">
                <a:solidFill>
                  <a:srgbClr val="F8F8F2"/>
                </a:solidFill>
                <a:latin typeface="Menlo"/>
              </a:rPr>
              <a:t> nb)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F8F8F2"/>
                </a:solidFill>
                <a:latin typeface="Menlo"/>
              </a:rPr>
              <a:t>    i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+=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AE81FF"/>
                </a:solidFill>
                <a:latin typeface="Menlo"/>
              </a:rPr>
              <a:t>1</a:t>
            </a:r>
          </a:p>
          <a:p>
            <a:pPr marL="457200" lvl="1" indent="0" algn="r">
              <a:buNone/>
            </a:pPr>
            <a:r>
              <a:rPr lang="fr-FR" dirty="0">
                <a:solidFill>
                  <a:schemeClr val="bg1"/>
                </a:solidFill>
                <a:latin typeface="Menlo"/>
              </a:rPr>
              <a:t> </a:t>
            </a:r>
            <a:r>
              <a:rPr lang="fr-FR" sz="5400" dirty="0">
                <a:solidFill>
                  <a:schemeClr val="accent4"/>
                </a:solidFill>
                <a:latin typeface="Font Awesome 5 Pro Regular" panose="02000503000000000000" pitchFamily="50" charset="2"/>
              </a:rPr>
              <a:t> </a:t>
            </a:r>
            <a:r>
              <a:rPr lang="fr-FR" dirty="0" err="1">
                <a:solidFill>
                  <a:schemeClr val="bg1"/>
                </a:solidFill>
                <a:latin typeface="Menlo"/>
              </a:rPr>
              <a:t>Beware</a:t>
            </a:r>
            <a:r>
              <a:rPr lang="fr-FR" dirty="0">
                <a:solidFill>
                  <a:schemeClr val="bg1"/>
                </a:solidFill>
                <a:latin typeface="Menlo"/>
              </a:rPr>
              <a:t> : indentation </a:t>
            </a:r>
            <a:r>
              <a:rPr lang="fr-FR" dirty="0" err="1">
                <a:solidFill>
                  <a:schemeClr val="bg1"/>
                </a:solidFill>
                <a:latin typeface="Menlo"/>
              </a:rPr>
              <a:t>required</a:t>
            </a:r>
            <a:r>
              <a:rPr lang="fr-FR" dirty="0">
                <a:solidFill>
                  <a:schemeClr val="bg1"/>
                </a:solidFill>
                <a:latin typeface="Menlo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241091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2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125845" cy="5837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Introduction to  Python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12584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Table of contents</a:t>
            </a:r>
          </a:p>
        </p:txBody>
      </p:sp>
      <p:grpSp>
        <p:nvGrpSpPr>
          <p:cNvPr id="11" name="Group 168"/>
          <p:cNvGrpSpPr>
            <a:grpSpLocks/>
          </p:cNvGrpSpPr>
          <p:nvPr/>
        </p:nvGrpSpPr>
        <p:grpSpPr bwMode="auto">
          <a:xfrm>
            <a:off x="2123767" y="3549098"/>
            <a:ext cx="404735" cy="412091"/>
            <a:chOff x="752467" y="2433825"/>
            <a:chExt cx="349226" cy="355558"/>
          </a:xfrm>
        </p:grpSpPr>
        <p:sp>
          <p:nvSpPr>
            <p:cNvPr id="74" name="Oval 73"/>
            <p:cNvSpPr/>
            <p:nvPr/>
          </p:nvSpPr>
          <p:spPr>
            <a:xfrm>
              <a:off x="752467" y="2438585"/>
              <a:ext cx="349226" cy="35079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5" name="TextBox 62"/>
            <p:cNvSpPr txBox="1">
              <a:spLocks noChangeArrowheads="1"/>
            </p:cNvSpPr>
            <p:nvPr/>
          </p:nvSpPr>
          <p:spPr bwMode="auto">
            <a:xfrm>
              <a:off x="825761" y="2433825"/>
              <a:ext cx="184617" cy="345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nb-NO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12" name="TextBox 86"/>
          <p:cNvSpPr txBox="1">
            <a:spLocks noChangeArrowheads="1"/>
          </p:cNvSpPr>
          <p:nvPr/>
        </p:nvSpPr>
        <p:spPr bwMode="auto">
          <a:xfrm>
            <a:off x="1486583" y="4215066"/>
            <a:ext cx="162020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What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 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is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 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coding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 ?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grpSp>
        <p:nvGrpSpPr>
          <p:cNvPr id="18" name="Group 117"/>
          <p:cNvGrpSpPr>
            <a:grpSpLocks/>
          </p:cNvGrpSpPr>
          <p:nvPr/>
        </p:nvGrpSpPr>
        <p:grpSpPr bwMode="auto">
          <a:xfrm>
            <a:off x="3308803" y="3536197"/>
            <a:ext cx="404735" cy="433674"/>
            <a:chOff x="1769666" y="2419312"/>
            <a:chExt cx="349226" cy="374178"/>
          </a:xfrm>
        </p:grpSpPr>
        <p:sp>
          <p:nvSpPr>
            <p:cNvPr id="68" name="Oval 41"/>
            <p:cNvSpPr/>
            <p:nvPr/>
          </p:nvSpPr>
          <p:spPr>
            <a:xfrm>
              <a:off x="1769666" y="2442694"/>
              <a:ext cx="349226" cy="3507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9" name="TextBox 119"/>
            <p:cNvSpPr txBox="1">
              <a:spLocks noChangeArrowheads="1"/>
            </p:cNvSpPr>
            <p:nvPr/>
          </p:nvSpPr>
          <p:spPr bwMode="auto">
            <a:xfrm>
              <a:off x="1843710" y="2419312"/>
              <a:ext cx="175703" cy="345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1" name="Group 124"/>
          <p:cNvGrpSpPr>
            <a:grpSpLocks/>
          </p:cNvGrpSpPr>
          <p:nvPr/>
        </p:nvGrpSpPr>
        <p:grpSpPr bwMode="auto">
          <a:xfrm>
            <a:off x="4480434" y="3546803"/>
            <a:ext cx="404735" cy="419918"/>
            <a:chOff x="1769644" y="2431835"/>
            <a:chExt cx="349226" cy="362309"/>
          </a:xfrm>
        </p:grpSpPr>
        <p:sp>
          <p:nvSpPr>
            <p:cNvPr id="66" name="Oval 41"/>
            <p:cNvSpPr/>
            <p:nvPr/>
          </p:nvSpPr>
          <p:spPr>
            <a:xfrm>
              <a:off x="1769644" y="2443348"/>
              <a:ext cx="349226" cy="3507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7" name="TextBox 132"/>
            <p:cNvSpPr txBox="1">
              <a:spLocks noChangeArrowheads="1"/>
            </p:cNvSpPr>
            <p:nvPr/>
          </p:nvSpPr>
          <p:spPr bwMode="auto">
            <a:xfrm>
              <a:off x="1856234" y="2431835"/>
              <a:ext cx="182256" cy="345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6" name="Group 136"/>
          <p:cNvGrpSpPr>
            <a:grpSpLocks/>
          </p:cNvGrpSpPr>
          <p:nvPr/>
        </p:nvGrpSpPr>
        <p:grpSpPr bwMode="auto">
          <a:xfrm>
            <a:off x="5654165" y="3549093"/>
            <a:ext cx="406575" cy="417610"/>
            <a:chOff x="1768926" y="2433824"/>
            <a:chExt cx="350813" cy="360320"/>
          </a:xfrm>
        </p:grpSpPr>
        <p:sp>
          <p:nvSpPr>
            <p:cNvPr id="60" name="Oval 41"/>
            <p:cNvSpPr/>
            <p:nvPr/>
          </p:nvSpPr>
          <p:spPr>
            <a:xfrm>
              <a:off x="1768926" y="2443348"/>
              <a:ext cx="350813" cy="3507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144"/>
            <p:cNvSpPr txBox="1">
              <a:spLocks noChangeArrowheads="1"/>
            </p:cNvSpPr>
            <p:nvPr/>
          </p:nvSpPr>
          <p:spPr bwMode="auto">
            <a:xfrm>
              <a:off x="1843710" y="2433824"/>
              <a:ext cx="186303" cy="345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987629" y="3424002"/>
            <a:ext cx="7741476" cy="719324"/>
            <a:chOff x="1623784" y="3073973"/>
            <a:chExt cx="7741476" cy="719324"/>
          </a:xfrm>
          <a:solidFill>
            <a:schemeClr val="tx1">
              <a:lumMod val="50000"/>
            </a:schemeClr>
          </a:solidFill>
        </p:grpSpPr>
        <p:sp>
          <p:nvSpPr>
            <p:cNvPr id="10" name="Block Arc 3"/>
            <p:cNvSpPr/>
            <p:nvPr/>
          </p:nvSpPr>
          <p:spPr bwMode="auto">
            <a:xfrm>
              <a:off x="1623784" y="3073973"/>
              <a:ext cx="677011" cy="678850"/>
            </a:xfrm>
            <a:prstGeom prst="blockArc">
              <a:avLst>
                <a:gd name="adj1" fmla="val 10800000"/>
                <a:gd name="adj2" fmla="val 21519480"/>
                <a:gd name="adj3" fmla="val 12864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Block Arc 4"/>
            <p:cNvSpPr/>
            <p:nvPr/>
          </p:nvSpPr>
          <p:spPr bwMode="auto">
            <a:xfrm rot="10800000">
              <a:off x="2212489" y="3116286"/>
              <a:ext cx="677011" cy="677011"/>
            </a:xfrm>
            <a:prstGeom prst="blockArc">
              <a:avLst>
                <a:gd name="adj1" fmla="val 10800000"/>
                <a:gd name="adj2" fmla="val 21586308"/>
                <a:gd name="adj3" fmla="val 1359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Block Arc 3"/>
            <p:cNvSpPr/>
            <p:nvPr/>
          </p:nvSpPr>
          <p:spPr bwMode="auto">
            <a:xfrm>
              <a:off x="2803035" y="3073973"/>
              <a:ext cx="677011" cy="678850"/>
            </a:xfrm>
            <a:prstGeom prst="blockArc">
              <a:avLst>
                <a:gd name="adj1" fmla="val 10800000"/>
                <a:gd name="adj2" fmla="val 21517894"/>
                <a:gd name="adj3" fmla="val 13588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17" name="Group 115"/>
            <p:cNvGrpSpPr>
              <a:grpSpLocks/>
            </p:cNvGrpSpPr>
            <p:nvPr/>
          </p:nvGrpSpPr>
          <p:grpSpPr bwMode="auto">
            <a:xfrm>
              <a:off x="3391740" y="3073976"/>
              <a:ext cx="1267557" cy="717485"/>
              <a:chOff x="2183482" y="2326925"/>
              <a:chExt cx="1093712" cy="619053"/>
            </a:xfrm>
            <a:grpFill/>
          </p:grpSpPr>
          <p:sp>
            <p:nvSpPr>
              <p:cNvPr id="70" name="Block Arc 4"/>
              <p:cNvSpPr/>
              <p:nvPr/>
            </p:nvSpPr>
            <p:spPr>
              <a:xfrm rot="10800000">
                <a:off x="2183482" y="2361846"/>
                <a:ext cx="584159" cy="584132"/>
              </a:xfrm>
              <a:prstGeom prst="blockArc">
                <a:avLst>
                  <a:gd name="adj1" fmla="val 10800000"/>
                  <a:gd name="adj2" fmla="val 21586308"/>
                  <a:gd name="adj3" fmla="val 13599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71" name="Block Arc 3"/>
              <p:cNvSpPr/>
              <p:nvPr/>
            </p:nvSpPr>
            <p:spPr>
              <a:xfrm>
                <a:off x="2693035" y="2326925"/>
                <a:ext cx="584159" cy="584132"/>
              </a:xfrm>
              <a:prstGeom prst="blockArc">
                <a:avLst>
                  <a:gd name="adj1" fmla="val 10800000"/>
                  <a:gd name="adj2" fmla="val 21517894"/>
                  <a:gd name="adj3" fmla="val 13588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9" name="Block Arc 4"/>
            <p:cNvSpPr/>
            <p:nvPr/>
          </p:nvSpPr>
          <p:spPr bwMode="auto">
            <a:xfrm rot="10800000">
              <a:off x="4567311" y="3116286"/>
              <a:ext cx="677011" cy="677011"/>
            </a:xfrm>
            <a:prstGeom prst="blockArc">
              <a:avLst>
                <a:gd name="adj1" fmla="val 10800000"/>
                <a:gd name="adj2" fmla="val 21586308"/>
                <a:gd name="adj3" fmla="val 1359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Block Arc 3"/>
            <p:cNvSpPr/>
            <p:nvPr/>
          </p:nvSpPr>
          <p:spPr bwMode="auto">
            <a:xfrm>
              <a:off x="5157857" y="3073973"/>
              <a:ext cx="677011" cy="678850"/>
            </a:xfrm>
            <a:prstGeom prst="blockArc">
              <a:avLst>
                <a:gd name="adj1" fmla="val 10800000"/>
                <a:gd name="adj2" fmla="val 21517894"/>
                <a:gd name="adj3" fmla="val 13588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22" name="Group 125"/>
            <p:cNvGrpSpPr>
              <a:grpSpLocks/>
            </p:cNvGrpSpPr>
            <p:nvPr/>
          </p:nvGrpSpPr>
          <p:grpSpPr bwMode="auto">
            <a:xfrm>
              <a:off x="5746562" y="3073976"/>
              <a:ext cx="1267557" cy="717485"/>
              <a:chOff x="2183142" y="2326925"/>
              <a:chExt cx="1093712" cy="619053"/>
            </a:xfrm>
            <a:grpFill/>
          </p:grpSpPr>
          <p:sp>
            <p:nvSpPr>
              <p:cNvPr id="64" name="Block Arc 4"/>
              <p:cNvSpPr/>
              <p:nvPr/>
            </p:nvSpPr>
            <p:spPr>
              <a:xfrm rot="10800000">
                <a:off x="2183142" y="2361846"/>
                <a:ext cx="584159" cy="584132"/>
              </a:xfrm>
              <a:prstGeom prst="blockArc">
                <a:avLst>
                  <a:gd name="adj1" fmla="val 10800000"/>
                  <a:gd name="adj2" fmla="val 21586308"/>
                  <a:gd name="adj3" fmla="val 13599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65" name="Block Arc 3"/>
              <p:cNvSpPr/>
              <p:nvPr/>
            </p:nvSpPr>
            <p:spPr>
              <a:xfrm>
                <a:off x="2692695" y="2326925"/>
                <a:ext cx="584159" cy="584132"/>
              </a:xfrm>
              <a:prstGeom prst="blockArc">
                <a:avLst>
                  <a:gd name="adj1" fmla="val 10800000"/>
                  <a:gd name="adj2" fmla="val 21517894"/>
                  <a:gd name="adj3" fmla="val 13588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24" name="Block Arc 4"/>
            <p:cNvSpPr/>
            <p:nvPr/>
          </p:nvSpPr>
          <p:spPr bwMode="auto">
            <a:xfrm rot="10800000">
              <a:off x="6920293" y="3116286"/>
              <a:ext cx="677011" cy="677011"/>
            </a:xfrm>
            <a:prstGeom prst="blockArc">
              <a:avLst>
                <a:gd name="adj1" fmla="val 10800000"/>
                <a:gd name="adj2" fmla="val 21586308"/>
                <a:gd name="adj3" fmla="val 1359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5" name="Block Arc 3"/>
            <p:cNvSpPr/>
            <p:nvPr/>
          </p:nvSpPr>
          <p:spPr bwMode="auto">
            <a:xfrm>
              <a:off x="7510838" y="3073973"/>
              <a:ext cx="677011" cy="678850"/>
            </a:xfrm>
            <a:prstGeom prst="blockArc">
              <a:avLst>
                <a:gd name="adj1" fmla="val 10800000"/>
                <a:gd name="adj2" fmla="val 21517894"/>
                <a:gd name="adj3" fmla="val 13588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27" name="Group 137"/>
            <p:cNvGrpSpPr>
              <a:grpSpLocks/>
            </p:cNvGrpSpPr>
            <p:nvPr/>
          </p:nvGrpSpPr>
          <p:grpSpPr bwMode="auto">
            <a:xfrm>
              <a:off x="8097703" y="3073976"/>
              <a:ext cx="1267557" cy="717485"/>
              <a:chOff x="2182423" y="2326925"/>
              <a:chExt cx="1093712" cy="619053"/>
            </a:xfrm>
            <a:grpFill/>
          </p:grpSpPr>
          <p:sp>
            <p:nvSpPr>
              <p:cNvPr id="58" name="Block Arc 4"/>
              <p:cNvSpPr/>
              <p:nvPr/>
            </p:nvSpPr>
            <p:spPr>
              <a:xfrm rot="10800000">
                <a:off x="2182423" y="2361846"/>
                <a:ext cx="584159" cy="584132"/>
              </a:xfrm>
              <a:prstGeom prst="blockArc">
                <a:avLst>
                  <a:gd name="adj1" fmla="val 10800000"/>
                  <a:gd name="adj2" fmla="val 21586308"/>
                  <a:gd name="adj3" fmla="val 13599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9" name="Block Arc 3"/>
              <p:cNvSpPr/>
              <p:nvPr/>
            </p:nvSpPr>
            <p:spPr>
              <a:xfrm>
                <a:off x="2691976" y="2326925"/>
                <a:ext cx="584159" cy="584132"/>
              </a:xfrm>
              <a:prstGeom prst="blockArc">
                <a:avLst>
                  <a:gd name="adj1" fmla="val 10800000"/>
                  <a:gd name="adj2" fmla="val 21517894"/>
                  <a:gd name="adj3" fmla="val 13588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grpSp>
        <p:nvGrpSpPr>
          <p:cNvPr id="32" name="Group 160"/>
          <p:cNvGrpSpPr>
            <a:grpSpLocks/>
          </p:cNvGrpSpPr>
          <p:nvPr/>
        </p:nvGrpSpPr>
        <p:grpSpPr bwMode="auto">
          <a:xfrm>
            <a:off x="6827895" y="3536197"/>
            <a:ext cx="406574" cy="433674"/>
            <a:chOff x="7351246" y="2419312"/>
            <a:chExt cx="350813" cy="374178"/>
          </a:xfrm>
        </p:grpSpPr>
        <p:sp>
          <p:nvSpPr>
            <p:cNvPr id="52" name="Oval 41"/>
            <p:cNvSpPr/>
            <p:nvPr/>
          </p:nvSpPr>
          <p:spPr>
            <a:xfrm>
              <a:off x="7351246" y="2442694"/>
              <a:ext cx="350813" cy="3507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3" name="TextBox 159"/>
            <p:cNvSpPr txBox="1">
              <a:spLocks noChangeArrowheads="1"/>
            </p:cNvSpPr>
            <p:nvPr/>
          </p:nvSpPr>
          <p:spPr bwMode="auto">
            <a:xfrm>
              <a:off x="7425669" y="2419312"/>
              <a:ext cx="183491" cy="345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5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9" name="TextBox 170"/>
          <p:cNvSpPr txBox="1">
            <a:spLocks noChangeArrowheads="1"/>
          </p:cNvSpPr>
          <p:nvPr/>
        </p:nvSpPr>
        <p:spPr bwMode="auto">
          <a:xfrm>
            <a:off x="4158510" y="4231887"/>
            <a:ext cx="117964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… an algo …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42" name="TextBox 173"/>
          <p:cNvSpPr txBox="1">
            <a:spLocks noChangeArrowheads="1"/>
          </p:cNvSpPr>
          <p:nvPr/>
        </p:nvSpPr>
        <p:spPr bwMode="auto">
          <a:xfrm>
            <a:off x="2859741" y="2848991"/>
            <a:ext cx="11916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Some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 variables …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45" name="TextBox 176"/>
          <p:cNvSpPr txBox="1">
            <a:spLocks noChangeArrowheads="1"/>
          </p:cNvSpPr>
          <p:nvPr/>
        </p:nvSpPr>
        <p:spPr bwMode="auto">
          <a:xfrm>
            <a:off x="5200553" y="2851298"/>
            <a:ext cx="14427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… and 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some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 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functions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47" name="TextBox 178"/>
          <p:cNvSpPr txBox="1">
            <a:spLocks noChangeArrowheads="1"/>
          </p:cNvSpPr>
          <p:nvPr/>
        </p:nvSpPr>
        <p:spPr bwMode="auto">
          <a:xfrm>
            <a:off x="6365618" y="4181964"/>
            <a:ext cx="14580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Organize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 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your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 code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grpSp>
        <p:nvGrpSpPr>
          <p:cNvPr id="86" name="Group 117"/>
          <p:cNvGrpSpPr>
            <a:grpSpLocks/>
          </p:cNvGrpSpPr>
          <p:nvPr/>
        </p:nvGrpSpPr>
        <p:grpSpPr bwMode="auto">
          <a:xfrm>
            <a:off x="8010037" y="3530086"/>
            <a:ext cx="404735" cy="431367"/>
            <a:chOff x="1769666" y="2421301"/>
            <a:chExt cx="349226" cy="372189"/>
          </a:xfrm>
        </p:grpSpPr>
        <p:sp>
          <p:nvSpPr>
            <p:cNvPr id="87" name="Oval 41"/>
            <p:cNvSpPr/>
            <p:nvPr/>
          </p:nvSpPr>
          <p:spPr>
            <a:xfrm>
              <a:off x="1769666" y="2442694"/>
              <a:ext cx="349226" cy="3507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8" name="TextBox 119"/>
            <p:cNvSpPr txBox="1">
              <a:spLocks noChangeArrowheads="1"/>
            </p:cNvSpPr>
            <p:nvPr/>
          </p:nvSpPr>
          <p:spPr bwMode="auto">
            <a:xfrm>
              <a:off x="1856233" y="2421301"/>
              <a:ext cx="176610" cy="345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6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89" name="Group 124"/>
          <p:cNvGrpSpPr>
            <a:grpSpLocks/>
          </p:cNvGrpSpPr>
          <p:nvPr/>
        </p:nvGrpSpPr>
        <p:grpSpPr bwMode="auto">
          <a:xfrm>
            <a:off x="9196177" y="3542989"/>
            <a:ext cx="404734" cy="415305"/>
            <a:chOff x="1769644" y="2435813"/>
            <a:chExt cx="349226" cy="358331"/>
          </a:xfrm>
        </p:grpSpPr>
        <p:sp>
          <p:nvSpPr>
            <p:cNvPr id="90" name="Oval 41"/>
            <p:cNvSpPr/>
            <p:nvPr/>
          </p:nvSpPr>
          <p:spPr>
            <a:xfrm>
              <a:off x="1769644" y="2443348"/>
              <a:ext cx="349226" cy="3507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1" name="TextBox 132"/>
            <p:cNvSpPr txBox="1">
              <a:spLocks noChangeArrowheads="1"/>
            </p:cNvSpPr>
            <p:nvPr/>
          </p:nvSpPr>
          <p:spPr bwMode="auto">
            <a:xfrm>
              <a:off x="1856236" y="2435813"/>
              <a:ext cx="173923" cy="345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7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4" name="TextBox 170"/>
          <p:cNvSpPr txBox="1">
            <a:spLocks noChangeArrowheads="1"/>
          </p:cNvSpPr>
          <p:nvPr/>
        </p:nvSpPr>
        <p:spPr bwMode="auto">
          <a:xfrm>
            <a:off x="8736661" y="4305074"/>
            <a:ext cx="13213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Test &amp; 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Debug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95" name="TextBox 173"/>
          <p:cNvSpPr txBox="1">
            <a:spLocks noChangeArrowheads="1"/>
          </p:cNvSpPr>
          <p:nvPr/>
        </p:nvSpPr>
        <p:spPr bwMode="auto">
          <a:xfrm>
            <a:off x="7535297" y="2840579"/>
            <a:ext cx="142987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Use 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ext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. modules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134908" y="4586292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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362801" y="2224018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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524192" y="4586292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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723057" y="2194990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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854768" y="4586292"/>
            <a:ext cx="35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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040783" y="2194990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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9247668" y="4577571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</a:t>
            </a:r>
          </a:p>
        </p:txBody>
      </p:sp>
    </p:spTree>
    <p:extLst>
      <p:ext uri="{BB962C8B-B14F-4D97-AF65-F5344CB8AC3E}">
        <p14:creationId xmlns:p14="http://schemas.microsoft.com/office/powerpoint/2010/main" val="9925022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5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5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5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  <p:bldP spid="12" grpId="0"/>
      <p:bldP spid="39" grpId="0"/>
      <p:bldP spid="42" grpId="0"/>
      <p:bldP spid="45" grpId="0"/>
      <p:bldP spid="47" grpId="0"/>
      <p:bldP spid="94" grpId="0"/>
      <p:bldP spid="95" grpId="0"/>
      <p:bldP spid="98" grpId="0"/>
      <p:bldP spid="99" grpId="0"/>
      <p:bldP spid="103" grpId="0"/>
      <p:bldP spid="104" grpId="0"/>
      <p:bldP spid="107" grpId="0"/>
      <p:bldP spid="108" grpId="0"/>
      <p:bldP spid="10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08368" cy="275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20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loop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D527AB70-3189-4EB8-8905-562421EF91A3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48627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sz="1800">
                <a:solidFill>
                  <a:srgbClr val="66D9EF"/>
                </a:solidFill>
                <a:latin typeface="Menlo"/>
              </a:rPr>
              <a:t>for</a:t>
            </a:r>
            <a:r>
              <a:rPr lang="en-US" sz="1800">
                <a:solidFill>
                  <a:srgbClr val="F8F8F2"/>
                </a:solidFill>
                <a:latin typeface="Menlo"/>
              </a:rPr>
              <a:t> i </a:t>
            </a:r>
            <a:r>
              <a:rPr lang="en-US" sz="1800">
                <a:solidFill>
                  <a:srgbClr val="F92672"/>
                </a:solidFill>
                <a:latin typeface="Menlo"/>
              </a:rPr>
              <a:t>in</a:t>
            </a:r>
            <a:r>
              <a:rPr lang="en-US" sz="1800">
                <a:solidFill>
                  <a:srgbClr val="F8F8F2"/>
                </a:solidFill>
                <a:latin typeface="Menlo"/>
              </a:rPr>
              <a:t> range(</a:t>
            </a:r>
            <a:r>
              <a:rPr lang="en-US" sz="1800">
                <a:solidFill>
                  <a:srgbClr val="AE81FF"/>
                </a:solidFill>
                <a:latin typeface="Menlo"/>
              </a:rPr>
              <a:t>5</a:t>
            </a:r>
            <a:r>
              <a:rPr lang="en-US" sz="1800">
                <a:solidFill>
                  <a:srgbClr val="F8F8F2"/>
                </a:solidFill>
                <a:latin typeface="Menlo"/>
              </a:rPr>
              <a:t>):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sz="1800">
                <a:solidFill>
                  <a:srgbClr val="F8F8F2"/>
                </a:solidFill>
                <a:latin typeface="Menlo"/>
              </a:rPr>
              <a:t>     </a:t>
            </a:r>
            <a:r>
              <a:rPr lang="fr-FR" sz="1800">
                <a:solidFill>
                  <a:srgbClr val="66D9EF"/>
                </a:solidFill>
                <a:latin typeface="Menlo"/>
              </a:rPr>
              <a:t>print</a:t>
            </a:r>
            <a:r>
              <a:rPr lang="fr-FR" sz="1800">
                <a:solidFill>
                  <a:srgbClr val="F8F8F2"/>
                </a:solidFill>
                <a:latin typeface="Menlo"/>
              </a:rPr>
              <a:t>(i)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1800">
              <a:solidFill>
                <a:srgbClr val="F8F8F2"/>
              </a:solidFill>
              <a:latin typeface="Menlo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800">
                <a:solidFill>
                  <a:srgbClr val="66D9EF"/>
                </a:solidFill>
                <a:latin typeface="Menlo"/>
              </a:rPr>
              <a:t>for</a:t>
            </a:r>
            <a:r>
              <a:rPr lang="en-US" sz="1800">
                <a:solidFill>
                  <a:srgbClr val="F8F8F2"/>
                </a:solidFill>
                <a:latin typeface="Menlo"/>
              </a:rPr>
              <a:t> i </a:t>
            </a:r>
            <a:r>
              <a:rPr lang="en-US" sz="1800">
                <a:solidFill>
                  <a:srgbClr val="F92672"/>
                </a:solidFill>
                <a:latin typeface="Menlo"/>
              </a:rPr>
              <a:t>in</a:t>
            </a:r>
            <a:r>
              <a:rPr lang="en-US" sz="1800">
                <a:solidFill>
                  <a:srgbClr val="F8F8F2"/>
                </a:solidFill>
                <a:latin typeface="Menlo"/>
              </a:rPr>
              <a:t> range(</a:t>
            </a:r>
            <a:r>
              <a:rPr lang="en-US" sz="1800">
                <a:solidFill>
                  <a:srgbClr val="AE81FF"/>
                </a:solidFill>
                <a:latin typeface="Menlo"/>
              </a:rPr>
              <a:t>3</a:t>
            </a:r>
            <a:r>
              <a:rPr lang="en-US" sz="1800">
                <a:solidFill>
                  <a:srgbClr val="F8F8F2"/>
                </a:solidFill>
                <a:latin typeface="Menlo"/>
              </a:rPr>
              <a:t>, </a:t>
            </a:r>
            <a:r>
              <a:rPr lang="en-US" sz="1800">
                <a:solidFill>
                  <a:srgbClr val="AE81FF"/>
                </a:solidFill>
                <a:latin typeface="Menlo"/>
              </a:rPr>
              <a:t>6</a:t>
            </a:r>
            <a:r>
              <a:rPr lang="en-US" sz="1800">
                <a:solidFill>
                  <a:srgbClr val="F8F8F2"/>
                </a:solidFill>
                <a:latin typeface="Menlo"/>
              </a:rPr>
              <a:t>):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sz="1800">
                <a:solidFill>
                  <a:srgbClr val="F8F8F2"/>
                </a:solidFill>
                <a:latin typeface="Menlo"/>
              </a:rPr>
              <a:t>     </a:t>
            </a:r>
            <a:r>
              <a:rPr lang="fr-FR" sz="1800">
                <a:solidFill>
                  <a:srgbClr val="66D9EF"/>
                </a:solidFill>
                <a:latin typeface="Menlo"/>
              </a:rPr>
              <a:t>print</a:t>
            </a:r>
            <a:r>
              <a:rPr lang="fr-FR" sz="1800">
                <a:solidFill>
                  <a:srgbClr val="F8F8F2"/>
                </a:solidFill>
                <a:latin typeface="Menlo"/>
              </a:rPr>
              <a:t>(i)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1800">
              <a:solidFill>
                <a:srgbClr val="F8F8F2"/>
              </a:solidFill>
              <a:latin typeface="Menlo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800">
                <a:solidFill>
                  <a:srgbClr val="66D9EF"/>
                </a:solidFill>
                <a:latin typeface="Menlo"/>
              </a:rPr>
              <a:t>for</a:t>
            </a:r>
            <a:r>
              <a:rPr lang="en-US" sz="1800">
                <a:solidFill>
                  <a:srgbClr val="F8F8F2"/>
                </a:solidFill>
                <a:latin typeface="Menlo"/>
              </a:rPr>
              <a:t> i </a:t>
            </a:r>
            <a:r>
              <a:rPr lang="en-US" sz="1800">
                <a:solidFill>
                  <a:srgbClr val="F92672"/>
                </a:solidFill>
                <a:latin typeface="Menlo"/>
              </a:rPr>
              <a:t>in</a:t>
            </a:r>
            <a:r>
              <a:rPr lang="en-US" sz="1800">
                <a:solidFill>
                  <a:srgbClr val="F8F8F2"/>
                </a:solidFill>
                <a:latin typeface="Menlo"/>
              </a:rPr>
              <a:t> range(</a:t>
            </a:r>
            <a:r>
              <a:rPr lang="en-US" sz="1800">
                <a:solidFill>
                  <a:srgbClr val="AE81FF"/>
                </a:solidFill>
                <a:latin typeface="Menlo"/>
              </a:rPr>
              <a:t>4</a:t>
            </a:r>
            <a:r>
              <a:rPr lang="en-US" sz="1800">
                <a:solidFill>
                  <a:srgbClr val="F8F8F2"/>
                </a:solidFill>
                <a:latin typeface="Menlo"/>
              </a:rPr>
              <a:t>, </a:t>
            </a:r>
            <a:r>
              <a:rPr lang="en-US" sz="1800">
                <a:solidFill>
                  <a:srgbClr val="AE81FF"/>
                </a:solidFill>
                <a:latin typeface="Menlo"/>
              </a:rPr>
              <a:t>10</a:t>
            </a:r>
            <a:r>
              <a:rPr lang="en-US" sz="1800">
                <a:solidFill>
                  <a:srgbClr val="F8F8F2"/>
                </a:solidFill>
                <a:latin typeface="Menlo"/>
              </a:rPr>
              <a:t>, </a:t>
            </a:r>
            <a:r>
              <a:rPr lang="en-US" sz="1800">
                <a:solidFill>
                  <a:srgbClr val="AE81FF"/>
                </a:solidFill>
                <a:latin typeface="Menlo"/>
              </a:rPr>
              <a:t>2</a:t>
            </a:r>
            <a:r>
              <a:rPr lang="en-US" sz="1800">
                <a:solidFill>
                  <a:srgbClr val="F8F8F2"/>
                </a:solidFill>
                <a:latin typeface="Menlo"/>
              </a:rPr>
              <a:t>):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sz="1800">
                <a:solidFill>
                  <a:srgbClr val="F8F8F2"/>
                </a:solidFill>
                <a:latin typeface="Menlo"/>
              </a:rPr>
              <a:t>     </a:t>
            </a:r>
            <a:r>
              <a:rPr lang="fr-FR" sz="1800">
                <a:solidFill>
                  <a:srgbClr val="66D9EF"/>
                </a:solidFill>
                <a:latin typeface="Menlo"/>
              </a:rPr>
              <a:t>print</a:t>
            </a:r>
            <a:r>
              <a:rPr lang="fr-FR" sz="1800">
                <a:solidFill>
                  <a:srgbClr val="F8F8F2"/>
                </a:solidFill>
                <a:latin typeface="Menlo"/>
              </a:rPr>
              <a:t>(i)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1800">
              <a:solidFill>
                <a:srgbClr val="F8F8F2"/>
              </a:solidFill>
              <a:latin typeface="Menlo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800">
                <a:solidFill>
                  <a:srgbClr val="66D9EF"/>
                </a:solidFill>
                <a:latin typeface="Menlo"/>
              </a:rPr>
              <a:t>for</a:t>
            </a:r>
            <a:r>
              <a:rPr lang="en-US" sz="1800">
                <a:solidFill>
                  <a:srgbClr val="F8F8F2"/>
                </a:solidFill>
                <a:latin typeface="Menlo"/>
              </a:rPr>
              <a:t> i </a:t>
            </a:r>
            <a:r>
              <a:rPr lang="en-US" sz="1800">
                <a:solidFill>
                  <a:srgbClr val="F92672"/>
                </a:solidFill>
                <a:latin typeface="Menlo"/>
              </a:rPr>
              <a:t>in</a:t>
            </a:r>
            <a:r>
              <a:rPr lang="en-US" sz="1800">
                <a:solidFill>
                  <a:srgbClr val="F8F8F2"/>
                </a:solidFill>
                <a:latin typeface="Menlo"/>
              </a:rPr>
              <a:t> range(</a:t>
            </a:r>
            <a:r>
              <a:rPr lang="en-US" sz="1800">
                <a:solidFill>
                  <a:srgbClr val="AE81FF"/>
                </a:solidFill>
                <a:latin typeface="Menlo"/>
              </a:rPr>
              <a:t>0</a:t>
            </a:r>
            <a:r>
              <a:rPr lang="en-US" sz="1800">
                <a:solidFill>
                  <a:srgbClr val="F8F8F2"/>
                </a:solidFill>
                <a:latin typeface="Menlo"/>
              </a:rPr>
              <a:t>, </a:t>
            </a:r>
            <a:r>
              <a:rPr lang="en-US" sz="1800">
                <a:solidFill>
                  <a:srgbClr val="F92672"/>
                </a:solidFill>
                <a:latin typeface="Menlo"/>
              </a:rPr>
              <a:t>-</a:t>
            </a:r>
            <a:r>
              <a:rPr lang="en-US" sz="1800">
                <a:solidFill>
                  <a:srgbClr val="AE81FF"/>
                </a:solidFill>
                <a:latin typeface="Menlo"/>
              </a:rPr>
              <a:t>10</a:t>
            </a:r>
            <a:r>
              <a:rPr lang="en-US" sz="1800">
                <a:solidFill>
                  <a:srgbClr val="F8F8F2"/>
                </a:solidFill>
                <a:latin typeface="Menlo"/>
              </a:rPr>
              <a:t>, </a:t>
            </a:r>
            <a:r>
              <a:rPr lang="en-US" sz="1800">
                <a:solidFill>
                  <a:srgbClr val="F92672"/>
                </a:solidFill>
                <a:latin typeface="Menlo"/>
              </a:rPr>
              <a:t>-</a:t>
            </a:r>
            <a:r>
              <a:rPr lang="en-US" sz="1800">
                <a:solidFill>
                  <a:srgbClr val="AE81FF"/>
                </a:solidFill>
                <a:latin typeface="Menlo"/>
              </a:rPr>
              <a:t>2</a:t>
            </a:r>
            <a:r>
              <a:rPr lang="en-US" sz="1800">
                <a:solidFill>
                  <a:srgbClr val="F8F8F2"/>
                </a:solidFill>
                <a:latin typeface="Menlo"/>
              </a:rPr>
              <a:t>):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sz="1800">
                <a:solidFill>
                  <a:srgbClr val="F8F8F2"/>
                </a:solidFill>
                <a:latin typeface="Menlo"/>
              </a:rPr>
              <a:t>     </a:t>
            </a:r>
            <a:r>
              <a:rPr lang="fr-FR" sz="1800">
                <a:solidFill>
                  <a:srgbClr val="66D9EF"/>
                </a:solidFill>
                <a:latin typeface="Menlo"/>
              </a:rPr>
              <a:t>print</a:t>
            </a:r>
            <a:r>
              <a:rPr lang="fr-FR" sz="1800">
                <a:solidFill>
                  <a:srgbClr val="F8F8F2"/>
                </a:solidFill>
                <a:latin typeface="Menlo"/>
              </a:rPr>
              <a:t>(i)</a:t>
            </a:r>
            <a:endParaRPr lang="fr-FR" sz="1800" dirty="0">
              <a:solidFill>
                <a:srgbClr val="F8F8F2"/>
              </a:solidFill>
              <a:latin typeface="Menlo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5B9DF2-CC2E-4A6A-B729-D60601AE505F}"/>
              </a:ext>
            </a:extLst>
          </p:cNvPr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An algo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852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08368" cy="275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21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Conditionnal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structure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DC25B401-C044-4BE1-910C-28463C78A6F4}"/>
              </a:ext>
            </a:extLst>
          </p:cNvPr>
          <p:cNvSpPr txBox="1">
            <a:spLocks/>
          </p:cNvSpPr>
          <p:nvPr/>
        </p:nvSpPr>
        <p:spPr>
          <a:xfrm>
            <a:off x="838200" y="1565642"/>
            <a:ext cx="10515600" cy="461132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 err="1">
                <a:solidFill>
                  <a:srgbClr val="F8F8F2"/>
                </a:solidFill>
                <a:latin typeface="Menlo"/>
              </a:rPr>
              <a:t>name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'Mickael'</a:t>
            </a:r>
            <a:endParaRPr lang="fr-FR" dirty="0">
              <a:solidFill>
                <a:srgbClr val="F8F8F2"/>
              </a:solidFill>
              <a:latin typeface="Menlo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66D9EF"/>
                </a:solidFill>
                <a:latin typeface="Menlo"/>
              </a:rPr>
              <a:t>if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name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'Mickael'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print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‘Hello Mickael'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 err="1">
                <a:solidFill>
                  <a:srgbClr val="66D9EF"/>
                </a:solidFill>
                <a:latin typeface="Menlo"/>
              </a:rPr>
              <a:t>elif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name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'Laetitia'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print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‘Hello Laetitia'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 err="1">
                <a:solidFill>
                  <a:srgbClr val="66D9EF"/>
                </a:solidFill>
                <a:latin typeface="Menlo"/>
              </a:rPr>
              <a:t>else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print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‘’You 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can’t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get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inside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 ’’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>
              <a:solidFill>
                <a:srgbClr val="F8F8F2"/>
              </a:solidFill>
              <a:latin typeface="Menlo"/>
            </a:endParaRPr>
          </a:p>
          <a:p>
            <a:pPr marL="457200" lvl="1" indent="0" algn="r">
              <a:buNone/>
            </a:pPr>
            <a:r>
              <a:rPr lang="fr-FR" sz="6600" dirty="0">
                <a:solidFill>
                  <a:schemeClr val="accent4"/>
                </a:solidFill>
                <a:latin typeface="Font Awesome 5 Pro Regular" panose="02000503000000000000" pitchFamily="50" charset="2"/>
              </a:rPr>
              <a:t> </a:t>
            </a:r>
            <a:r>
              <a:rPr lang="fr-FR" dirty="0" err="1">
                <a:solidFill>
                  <a:schemeClr val="bg1"/>
                </a:solidFill>
                <a:latin typeface="Menlo"/>
              </a:rPr>
              <a:t>Beware</a:t>
            </a:r>
            <a:r>
              <a:rPr lang="fr-FR" dirty="0">
                <a:solidFill>
                  <a:schemeClr val="bg1"/>
                </a:solidFill>
                <a:latin typeface="Menlo"/>
              </a:rPr>
              <a:t> double  "=" !!</a:t>
            </a:r>
            <a:endParaRPr lang="fr-FR" dirty="0">
              <a:solidFill>
                <a:srgbClr val="F8F8F2"/>
              </a:solidFill>
              <a:latin typeface="Menlo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32DD1A39-0BEF-44BB-8737-E170B9494042}"/>
              </a:ext>
            </a:extLst>
          </p:cNvPr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An algo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17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08368" cy="275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22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An algo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Comparison operators</a:t>
            </a:r>
          </a:p>
        </p:txBody>
      </p:sp>
      <p:graphicFrame>
        <p:nvGraphicFramePr>
          <p:cNvPr id="7" name="Espace réservé du contenu 3">
            <a:extLst>
              <a:ext uri="{FF2B5EF4-FFF2-40B4-BE49-F238E27FC236}">
                <a16:creationId xmlns:a16="http://schemas.microsoft.com/office/drawing/2014/main" id="{DDE99A07-268F-47BC-AC0D-8F99095AEC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4659055"/>
              </p:ext>
            </p:extLst>
          </p:nvPr>
        </p:nvGraphicFramePr>
        <p:xfrm>
          <a:off x="2320120" y="2129052"/>
          <a:ext cx="7202848" cy="38210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01424">
                  <a:extLst>
                    <a:ext uri="{9D8B030D-6E8A-4147-A177-3AD203B41FA5}">
                      <a16:colId xmlns:a16="http://schemas.microsoft.com/office/drawing/2014/main" val="4233504408"/>
                    </a:ext>
                  </a:extLst>
                </a:gridCol>
                <a:gridCol w="3601424">
                  <a:extLst>
                    <a:ext uri="{9D8B030D-6E8A-4147-A177-3AD203B41FA5}">
                      <a16:colId xmlns:a16="http://schemas.microsoft.com/office/drawing/2014/main" val="1142039194"/>
                    </a:ext>
                  </a:extLst>
                </a:gridCol>
              </a:tblGrid>
              <a:tr h="541768">
                <a:tc>
                  <a:txBody>
                    <a:bodyPr/>
                    <a:lstStyle/>
                    <a:p>
                      <a:pPr marL="6350" marR="762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</a:rPr>
                        <a:t>&lt; </a:t>
                      </a:r>
                      <a:endParaRPr lang="fr-FR" sz="2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6350" marR="381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 err="1">
                          <a:effectLst/>
                        </a:rPr>
                        <a:t>Less</a:t>
                      </a:r>
                      <a:r>
                        <a:rPr lang="fr-FR" sz="2400" dirty="0">
                          <a:effectLst/>
                        </a:rPr>
                        <a:t> </a:t>
                      </a:r>
                      <a:r>
                        <a:rPr lang="fr-FR" sz="2400" dirty="0" err="1">
                          <a:effectLst/>
                        </a:rPr>
                        <a:t>than</a:t>
                      </a:r>
                      <a:endParaRPr lang="fr-FR" sz="2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3789443164"/>
                  </a:ext>
                </a:extLst>
              </a:tr>
              <a:tr h="1112228">
                <a:tc>
                  <a:txBody>
                    <a:bodyPr/>
                    <a:lstStyle/>
                    <a:p>
                      <a:pPr marL="6350" marR="762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</a:rPr>
                        <a:t>&gt; </a:t>
                      </a:r>
                      <a:endParaRPr lang="fr-FR" sz="2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6350" marR="889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 err="1">
                          <a:effectLst/>
                        </a:rPr>
                        <a:t>Greater</a:t>
                      </a:r>
                      <a:r>
                        <a:rPr lang="fr-FR" sz="2400" dirty="0">
                          <a:effectLst/>
                        </a:rPr>
                        <a:t> </a:t>
                      </a:r>
                      <a:r>
                        <a:rPr lang="fr-FR" sz="2400" dirty="0" err="1">
                          <a:effectLst/>
                        </a:rPr>
                        <a:t>than</a:t>
                      </a:r>
                      <a:r>
                        <a:rPr lang="fr-FR" sz="2400" dirty="0">
                          <a:effectLst/>
                        </a:rPr>
                        <a:t> </a:t>
                      </a:r>
                      <a:endParaRPr lang="fr-FR" sz="2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110600779"/>
                  </a:ext>
                </a:extLst>
              </a:tr>
              <a:tr h="541768">
                <a:tc>
                  <a:txBody>
                    <a:bodyPr/>
                    <a:lstStyle/>
                    <a:p>
                      <a:pPr marL="6350" marR="1016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</a:rPr>
                        <a:t>&lt;=</a:t>
                      </a:r>
                      <a:endParaRPr lang="fr-FR" sz="2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 err="1">
                          <a:effectLst/>
                        </a:rPr>
                        <a:t>Less</a:t>
                      </a:r>
                      <a:r>
                        <a:rPr lang="fr-FR" sz="2400" dirty="0">
                          <a:effectLst/>
                        </a:rPr>
                        <a:t> or </a:t>
                      </a:r>
                      <a:r>
                        <a:rPr lang="fr-FR" sz="2400" dirty="0" err="1">
                          <a:effectLst/>
                        </a:rPr>
                        <a:t>equal</a:t>
                      </a:r>
                      <a:endParaRPr lang="fr-FR" sz="2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4014745426"/>
                  </a:ext>
                </a:extLst>
              </a:tr>
              <a:tr h="541768">
                <a:tc>
                  <a:txBody>
                    <a:bodyPr/>
                    <a:lstStyle/>
                    <a:p>
                      <a:pPr marL="6350" marR="1016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>
                          <a:effectLst/>
                        </a:rPr>
                        <a:t>&gt;=</a:t>
                      </a:r>
                      <a:endParaRPr lang="fr-FR" sz="2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6350" marR="1016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 err="1">
                          <a:effectLst/>
                        </a:rPr>
                        <a:t>Greater</a:t>
                      </a:r>
                      <a:r>
                        <a:rPr lang="fr-FR" sz="2400" dirty="0">
                          <a:effectLst/>
                        </a:rPr>
                        <a:t> or </a:t>
                      </a:r>
                      <a:r>
                        <a:rPr lang="fr-FR" sz="2400" dirty="0" err="1">
                          <a:effectLst/>
                        </a:rPr>
                        <a:t>equal</a:t>
                      </a:r>
                      <a:endParaRPr lang="fr-FR" sz="2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382330695"/>
                  </a:ext>
                </a:extLst>
              </a:tr>
              <a:tr h="541768">
                <a:tc>
                  <a:txBody>
                    <a:bodyPr/>
                    <a:lstStyle/>
                    <a:p>
                      <a:pPr marL="6350" marR="1016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>
                          <a:effectLst/>
                        </a:rPr>
                        <a:t>==</a:t>
                      </a:r>
                      <a:endParaRPr lang="fr-FR" sz="2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317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 err="1">
                          <a:effectLst/>
                        </a:rPr>
                        <a:t>Equal</a:t>
                      </a:r>
                      <a:endParaRPr lang="fr-FR" sz="2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2053186485"/>
                  </a:ext>
                </a:extLst>
              </a:tr>
              <a:tr h="541768">
                <a:tc>
                  <a:txBody>
                    <a:bodyPr/>
                    <a:lstStyle/>
                    <a:p>
                      <a:pPr marL="19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</a:rPr>
                        <a:t>!=</a:t>
                      </a:r>
                      <a:endParaRPr lang="fr-FR" sz="2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6350" marR="762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 err="1">
                          <a:effectLst/>
                        </a:rPr>
                        <a:t>Different</a:t>
                      </a:r>
                      <a:endParaRPr lang="fr-FR" sz="2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1474414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8029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08368" cy="275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23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An algo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Combining operators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168AEE22-97EA-4347-89BC-034570F8144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fr-FR" dirty="0">
                <a:solidFill>
                  <a:schemeClr val="bg1"/>
                </a:solidFill>
              </a:rPr>
              <a:t>or</a:t>
            </a:r>
          </a:p>
          <a:p>
            <a:pPr lvl="2"/>
            <a:r>
              <a:rPr lang="fr-FR" dirty="0">
                <a:solidFill>
                  <a:schemeClr val="bg1"/>
                </a:solidFill>
              </a:rPr>
              <a:t>not</a:t>
            </a:r>
          </a:p>
          <a:p>
            <a:pPr lvl="2"/>
            <a:r>
              <a:rPr lang="fr-FR" dirty="0">
                <a:solidFill>
                  <a:schemeClr val="bg1"/>
                </a:solidFill>
              </a:rPr>
              <a:t>and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5344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08368" cy="275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24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An algo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1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6F76DF3-E7A6-4962-A20F-C60F488379BC}"/>
              </a:ext>
            </a:extLst>
          </p:cNvPr>
          <p:cNvSpPr txBox="1"/>
          <p:nvPr/>
        </p:nvSpPr>
        <p:spPr>
          <a:xfrm>
            <a:off x="2050742" y="2521258"/>
            <a:ext cx="8602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accent2"/>
                </a:solidFill>
              </a:rPr>
              <a:t>Time for </a:t>
            </a:r>
            <a:r>
              <a:rPr lang="fr-FR" sz="4800" dirty="0" err="1">
                <a:solidFill>
                  <a:schemeClr val="accent2"/>
                </a:solidFill>
              </a:rPr>
              <a:t>Fizz</a:t>
            </a:r>
            <a:r>
              <a:rPr lang="fr-FR" sz="4800" dirty="0">
                <a:solidFill>
                  <a:schemeClr val="accent2"/>
                </a:solidFill>
              </a:rPr>
              <a:t> Buzz !!</a:t>
            </a:r>
          </a:p>
        </p:txBody>
      </p:sp>
    </p:spTree>
    <p:extLst>
      <p:ext uri="{BB962C8B-B14F-4D97-AF65-F5344CB8AC3E}">
        <p14:creationId xmlns:p14="http://schemas.microsoft.com/office/powerpoint/2010/main" val="23272042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08368" cy="275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25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Another</a:t>
            </a: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example</a:t>
            </a: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algorithm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1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6F76DF3-E7A6-4962-A20F-C60F488379BC}"/>
              </a:ext>
            </a:extLst>
          </p:cNvPr>
          <p:cNvSpPr txBox="1"/>
          <p:nvPr/>
        </p:nvSpPr>
        <p:spPr>
          <a:xfrm>
            <a:off x="2050742" y="2521258"/>
            <a:ext cx="8602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accent2"/>
                </a:solidFill>
              </a:rPr>
              <a:t>Bubble sort</a:t>
            </a:r>
          </a:p>
        </p:txBody>
      </p:sp>
    </p:spTree>
    <p:extLst>
      <p:ext uri="{BB962C8B-B14F-4D97-AF65-F5344CB8AC3E}">
        <p14:creationId xmlns:p14="http://schemas.microsoft.com/office/powerpoint/2010/main" val="3378648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26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Inputs and </a:t>
            </a: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templates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Interact with user</a:t>
            </a:r>
          </a:p>
        </p:txBody>
      </p:sp>
      <p:sp>
        <p:nvSpPr>
          <p:cNvPr id="62" name="Espace réservé du contenu 2">
            <a:extLst>
              <a:ext uri="{FF2B5EF4-FFF2-40B4-BE49-F238E27FC236}">
                <a16:creationId xmlns:a16="http://schemas.microsoft.com/office/drawing/2014/main" id="{485A63D7-8EB4-4E02-AAD2-CCDB4AC1C92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>
                <a:solidFill>
                  <a:srgbClr val="F8F8F2"/>
                </a:solidFill>
                <a:latin typeface="Menlo"/>
              </a:rPr>
              <a:t>name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input(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" 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What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is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your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name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 ? "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</a:t>
            </a:r>
          </a:p>
          <a:p>
            <a:pPr marL="0" indent="0">
              <a:buNone/>
            </a:pPr>
            <a:r>
              <a:rPr lang="fr-FR" dirty="0" err="1">
                <a:solidFill>
                  <a:srgbClr val="F8F8F2"/>
                </a:solidFill>
                <a:latin typeface="Menlo"/>
              </a:rPr>
              <a:t>age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int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(input(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" How 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old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 are 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you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 ? "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)) </a:t>
            </a:r>
            <a:r>
              <a:rPr lang="en-US" dirty="0">
                <a:solidFill>
                  <a:schemeClr val="accent2"/>
                </a:solidFill>
                <a:latin typeface="Menlo"/>
              </a:rPr>
              <a:t># cast string value to int</a:t>
            </a:r>
            <a:endParaRPr lang="fr-FR" dirty="0">
              <a:solidFill>
                <a:schemeClr val="accent2"/>
              </a:solidFill>
              <a:latin typeface="Menlo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F8F8F2"/>
              </a:solidFill>
              <a:latin typeface="Menlo"/>
            </a:endParaRPr>
          </a:p>
          <a:p>
            <a:pPr marL="0" indent="0">
              <a:buNone/>
            </a:pPr>
            <a:r>
              <a:rPr lang="fr-FR" dirty="0">
                <a:solidFill>
                  <a:srgbClr val="E6DB74"/>
                </a:solidFill>
                <a:latin typeface="Menlo"/>
              </a:rPr>
              <a:t>"  Variable : %type"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%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var</a:t>
            </a:r>
          </a:p>
          <a:p>
            <a:pPr marL="0" indent="0">
              <a:buNone/>
            </a:pPr>
            <a:r>
              <a:rPr lang="fr-FR" dirty="0">
                <a:solidFill>
                  <a:srgbClr val="E6DB74"/>
                </a:solidFill>
                <a:latin typeface="Menlo"/>
              </a:rPr>
              <a:t>"  Variables : %type, %type"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%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(var1, var2)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E6DB74"/>
                </a:solidFill>
                <a:latin typeface="Menlo"/>
              </a:rPr>
              <a:t>"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Result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 : %(val)type %(unit)type"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%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{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'val'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:var1,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'unit'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:var2}</a:t>
            </a: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1"/>
                </a:solidFill>
                <a:cs typeface="Courier New" panose="02070309020205020404" pitchFamily="49" charset="0"/>
              </a:rPr>
              <a:t>type </a:t>
            </a:r>
            <a:r>
              <a:rPr lang="fr-FR" dirty="0" err="1">
                <a:solidFill>
                  <a:schemeClr val="bg1"/>
                </a:solidFill>
                <a:cs typeface="Courier New" panose="02070309020205020404" pitchFamily="49" charset="0"/>
              </a:rPr>
              <a:t>is</a:t>
            </a:r>
            <a:r>
              <a:rPr lang="fr-FR" dirty="0">
                <a:solidFill>
                  <a:schemeClr val="bg1"/>
                </a:solidFill>
                <a:cs typeface="Courier New" panose="02070309020205020404" pitchFamily="49" charset="0"/>
              </a:rPr>
              <a:t> d : </a:t>
            </a:r>
            <a:r>
              <a:rPr lang="fr-FR" dirty="0" err="1">
                <a:solidFill>
                  <a:schemeClr val="bg1"/>
                </a:solidFill>
                <a:cs typeface="Courier New" panose="02070309020205020404" pitchFamily="49" charset="0"/>
              </a:rPr>
              <a:t>integer</a:t>
            </a:r>
            <a:r>
              <a:rPr lang="fr-FR" dirty="0">
                <a:solidFill>
                  <a:schemeClr val="bg1"/>
                </a:solidFill>
                <a:cs typeface="Courier New" panose="02070309020205020404" pitchFamily="49" charset="0"/>
              </a:rPr>
              <a:t> - f : </a:t>
            </a:r>
            <a:r>
              <a:rPr lang="fr-FR" dirty="0" err="1">
                <a:solidFill>
                  <a:schemeClr val="bg1"/>
                </a:solidFill>
                <a:cs typeface="Courier New" panose="02070309020205020404" pitchFamily="49" charset="0"/>
              </a:rPr>
              <a:t>float</a:t>
            </a:r>
            <a:r>
              <a:rPr lang="fr-FR" dirty="0">
                <a:solidFill>
                  <a:schemeClr val="bg1"/>
                </a:solidFill>
                <a:cs typeface="Courier New" panose="02070309020205020404" pitchFamily="49" charset="0"/>
              </a:rPr>
              <a:t> - s : string - c : </a:t>
            </a:r>
            <a:r>
              <a:rPr lang="fr-FR" dirty="0" err="1">
                <a:solidFill>
                  <a:schemeClr val="bg1"/>
                </a:solidFill>
                <a:cs typeface="Courier New" panose="02070309020205020404" pitchFamily="49" charset="0"/>
              </a:rPr>
              <a:t>character</a:t>
            </a:r>
            <a:r>
              <a:rPr lang="fr-FR" dirty="0">
                <a:solidFill>
                  <a:schemeClr val="bg1"/>
                </a:solidFill>
                <a:cs typeface="Courier New" panose="02070309020205020404" pitchFamily="49" charset="0"/>
              </a:rPr>
              <a:t> - o : octal - x : </a:t>
            </a:r>
            <a:r>
              <a:rPr lang="fr-FR" dirty="0" err="1">
                <a:solidFill>
                  <a:schemeClr val="bg1"/>
                </a:solidFill>
                <a:cs typeface="Courier New" panose="02070309020205020404" pitchFamily="49" charset="0"/>
              </a:rPr>
              <a:t>hexadecimal</a:t>
            </a:r>
            <a:endParaRPr lang="fr-FR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Precision</a:t>
            </a:r>
            <a:r>
              <a:rPr lang="fr-FR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pour </a:t>
            </a:r>
            <a:r>
              <a:rPr lang="fr-FR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</a:p>
          <a:p>
            <a:r>
              <a:rPr lang="fr-FR" dirty="0">
                <a:solidFill>
                  <a:srgbClr val="E6DB74"/>
                </a:solidFill>
                <a:latin typeface="Menlo"/>
              </a:rPr>
              <a:t>"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Result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: %.2f"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%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AE81FF"/>
                </a:solidFill>
                <a:latin typeface="Menlo"/>
              </a:rPr>
              <a:t>3.141592653589793</a:t>
            </a:r>
            <a:endParaRPr lang="fr-FR" dirty="0">
              <a:solidFill>
                <a:srgbClr val="F8F8F2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736501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27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F-string for python 3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Interact with user</a:t>
            </a:r>
          </a:p>
        </p:txBody>
      </p:sp>
      <p:sp>
        <p:nvSpPr>
          <p:cNvPr id="62" name="Espace réservé du contenu 2">
            <a:extLst>
              <a:ext uri="{FF2B5EF4-FFF2-40B4-BE49-F238E27FC236}">
                <a16:creationId xmlns:a16="http://schemas.microsoft.com/office/drawing/2014/main" id="{485A63D7-8EB4-4E02-AAD2-CCDB4AC1C92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>
              <a:solidFill>
                <a:srgbClr val="F8F8F2"/>
              </a:solidFill>
              <a:latin typeface="Menlo"/>
            </a:endParaRPr>
          </a:p>
          <a:p>
            <a:pPr marL="0" indent="0">
              <a:buNone/>
            </a:pPr>
            <a:endParaRPr lang="fr-FR" dirty="0">
              <a:solidFill>
                <a:srgbClr val="F8F8F2"/>
              </a:solidFill>
              <a:latin typeface="Menlo"/>
            </a:endParaRPr>
          </a:p>
          <a:p>
            <a:pPr marL="0" indent="0">
              <a:buNone/>
            </a:pPr>
            <a:r>
              <a:rPr lang="fr-FR" dirty="0" err="1">
                <a:solidFill>
                  <a:srgbClr val="F8F8F2"/>
                </a:solidFill>
                <a:latin typeface="Menlo"/>
              </a:rPr>
              <a:t>name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input(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" 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What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is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your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name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 ? "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</a:t>
            </a:r>
          </a:p>
          <a:p>
            <a:pPr marL="0" indent="0">
              <a:buNone/>
            </a:pPr>
            <a:r>
              <a:rPr lang="fr-FR" dirty="0" err="1">
                <a:solidFill>
                  <a:srgbClr val="F8F8F2"/>
                </a:solidFill>
                <a:latin typeface="Menlo"/>
              </a:rPr>
              <a:t>age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int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(input(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" How 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old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 are 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you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 ? "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F8F8F2"/>
              </a:solidFill>
              <a:latin typeface="Menlo"/>
            </a:endParaRPr>
          </a:p>
          <a:p>
            <a:pPr marL="0" indent="0">
              <a:buNone/>
            </a:pPr>
            <a:r>
              <a:rPr lang="fr-FR" dirty="0" err="1">
                <a:solidFill>
                  <a:schemeClr val="bg1"/>
                </a:solidFill>
                <a:latin typeface="Menlo"/>
              </a:rPr>
              <a:t>print</a:t>
            </a:r>
            <a:r>
              <a:rPr lang="fr-FR" dirty="0">
                <a:solidFill>
                  <a:schemeClr val="bg1"/>
                </a:solidFill>
                <a:latin typeface="Menlo"/>
              </a:rPr>
              <a:t>(f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" Je m’appelle </a:t>
            </a:r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Menlo"/>
              </a:rPr>
              <a:t>{</a:t>
            </a:r>
            <a:r>
              <a:rPr lang="fr-FR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Menlo"/>
              </a:rPr>
              <a:t>name</a:t>
            </a:r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Menlo"/>
              </a:rPr>
              <a:t>} </a:t>
            </a:r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  <a:latin typeface="Menlo"/>
              </a:rPr>
              <a:t>et j’ai </a:t>
            </a:r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Menlo"/>
              </a:rPr>
              <a:t>{</a:t>
            </a:r>
            <a:r>
              <a:rPr lang="fr-FR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Menlo"/>
              </a:rPr>
              <a:t>age</a:t>
            </a:r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Menlo"/>
              </a:rPr>
              <a:t>}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 ans" </a:t>
            </a:r>
            <a:r>
              <a:rPr lang="fr-FR" dirty="0">
                <a:solidFill>
                  <a:schemeClr val="bg1"/>
                </a:solidFill>
                <a:latin typeface="Menlo"/>
              </a:rPr>
              <a:t>)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 </a:t>
            </a:r>
            <a:endParaRPr lang="fr-FR" dirty="0">
              <a:solidFill>
                <a:srgbClr val="F8F8F2"/>
              </a:solidFill>
              <a:latin typeface="Menlo"/>
            </a:endParaRP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193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08368" cy="275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28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1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6F76DF3-E7A6-4962-A20F-C60F488379BC}"/>
              </a:ext>
            </a:extLst>
          </p:cNvPr>
          <p:cNvSpPr txBox="1"/>
          <p:nvPr/>
        </p:nvSpPr>
        <p:spPr>
          <a:xfrm>
            <a:off x="2050742" y="2521258"/>
            <a:ext cx="8602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 err="1">
                <a:solidFill>
                  <a:schemeClr val="accent2"/>
                </a:solidFill>
              </a:rPr>
              <a:t>Dichotomy</a:t>
            </a:r>
            <a:r>
              <a:rPr lang="fr-FR" sz="4800" dirty="0">
                <a:solidFill>
                  <a:schemeClr val="accent2"/>
                </a:solidFill>
              </a:rPr>
              <a:t> </a:t>
            </a:r>
            <a:r>
              <a:rPr lang="fr-FR" sz="4800" dirty="0" err="1">
                <a:solidFill>
                  <a:schemeClr val="accent2"/>
                </a:solidFill>
              </a:rPr>
              <a:t>search</a:t>
            </a:r>
            <a:endParaRPr lang="fr-FR" sz="4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4215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29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Definition vs Execution</a:t>
            </a:r>
          </a:p>
        </p:txBody>
      </p:sp>
      <p:sp>
        <p:nvSpPr>
          <p:cNvPr id="62" name="Espace réservé du contenu 2">
            <a:extLst>
              <a:ext uri="{FF2B5EF4-FFF2-40B4-BE49-F238E27FC236}">
                <a16:creationId xmlns:a16="http://schemas.microsoft.com/office/drawing/2014/main" id="{687F6CE8-6395-4589-AFBC-2968296C97B1}"/>
              </a:ext>
            </a:extLst>
          </p:cNvPr>
          <p:cNvSpPr txBox="1">
            <a:spLocks/>
          </p:cNvSpPr>
          <p:nvPr/>
        </p:nvSpPr>
        <p:spPr>
          <a:xfrm>
            <a:off x="838200" y="1950730"/>
            <a:ext cx="10515600" cy="435133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dirty="0" err="1">
                <a:solidFill>
                  <a:srgbClr val="66D9EF"/>
                </a:solidFill>
                <a:latin typeface="Menlo"/>
              </a:rPr>
              <a:t>def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say_hi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():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print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‘Hello world!’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</a:t>
            </a:r>
          </a:p>
          <a:p>
            <a:pPr marL="457200" lvl="1" indent="0">
              <a:buNone/>
            </a:pPr>
            <a:endParaRPr lang="fr-FR" dirty="0">
              <a:solidFill>
                <a:srgbClr val="F8F8F2"/>
              </a:solidFill>
              <a:latin typeface="Menlo"/>
            </a:endParaRPr>
          </a:p>
          <a:p>
            <a:pPr marL="457200" lvl="1" indent="0">
              <a:buNone/>
            </a:pPr>
            <a:endParaRPr lang="fr-FR" dirty="0">
              <a:solidFill>
                <a:srgbClr val="F8F8F2"/>
              </a:solidFill>
              <a:latin typeface="Menlo"/>
            </a:endParaRPr>
          </a:p>
          <a:p>
            <a:pPr marL="457200" lvl="1" indent="0">
              <a:buNone/>
            </a:pPr>
            <a:r>
              <a:rPr lang="fr-FR" dirty="0" err="1">
                <a:solidFill>
                  <a:srgbClr val="A6E22E"/>
                </a:solidFill>
                <a:latin typeface="Menlo"/>
              </a:rPr>
              <a:t>say_hi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() </a:t>
            </a:r>
            <a:r>
              <a:rPr lang="fr-FR" dirty="0">
                <a:solidFill>
                  <a:schemeClr val="bg2">
                    <a:lumMod val="75000"/>
                  </a:schemeClr>
                </a:solidFill>
                <a:latin typeface="Menlo"/>
              </a:rPr>
              <a:t>#’Hello world!'</a:t>
            </a:r>
          </a:p>
        </p:txBody>
      </p:sp>
    </p:spTree>
    <p:extLst>
      <p:ext uri="{BB962C8B-B14F-4D97-AF65-F5344CB8AC3E}">
        <p14:creationId xmlns:p14="http://schemas.microsoft.com/office/powerpoint/2010/main" val="2846307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A3E0C-D1F4-409C-BB4F-2689972BA17B}"/>
              </a:ext>
            </a:extLst>
          </p:cNvPr>
          <p:cNvSpPr/>
          <p:nvPr/>
        </p:nvSpPr>
        <p:spPr>
          <a:xfrm>
            <a:off x="0" y="0"/>
            <a:ext cx="12192000" cy="68668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6962452" y="2437702"/>
            <a:ext cx="4089680" cy="2606286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Guido Van </a:t>
            </a:r>
            <a:r>
              <a:rPr lang="fr-FR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Rossum</a:t>
            </a:r>
            <a:endParaRPr lang="id-ID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fr-FR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fr-FR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id-ID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sz="1600" dirty="0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Creator Of Python - </a:t>
            </a:r>
            <a:r>
              <a:rPr lang="fr-FR" sz="1600" dirty="0" err="1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since</a:t>
            </a:r>
            <a:r>
              <a:rPr lang="fr-FR" sz="1600" dirty="0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 1989</a:t>
            </a:r>
            <a:endParaRPr lang="id-ID" sz="1600" dirty="0">
              <a:solidFill>
                <a:schemeClr val="bg1">
                  <a:lumMod val="85000"/>
                </a:schemeClr>
              </a:solidFill>
              <a:ea typeface="Roboto" panose="02000000000000000000" pitchFamily="2" charset="0"/>
            </a:endParaRPr>
          </a:p>
          <a:p>
            <a:pPr lvl="0"/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From</a:t>
            </a:r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 the 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Netherlands</a:t>
            </a:r>
            <a:endParaRPr lang="fr-FR" sz="1600" dirty="0">
              <a:solidFill>
                <a:prstClr val="white">
                  <a:lumMod val="85000"/>
                </a:prstClr>
              </a:solidFill>
              <a:ea typeface="Roboto" panose="02000000000000000000" pitchFamily="2" charset="0"/>
            </a:endParaRPr>
          </a:p>
          <a:p>
            <a:r>
              <a:rPr lang="fr-FR" sz="1600" dirty="0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Python version 1.0 - 1991</a:t>
            </a:r>
            <a:endParaRPr lang="id-ID" sz="1600" dirty="0">
              <a:solidFill>
                <a:prstClr val="white">
                  <a:lumMod val="85000"/>
                </a:prstClr>
              </a:solidFill>
              <a:ea typeface="Roboto" panose="02000000000000000000" pitchFamily="2" charset="0"/>
            </a:endParaRPr>
          </a:p>
          <a:p>
            <a:pPr lvl="0"/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Python Version 2.0 - 2000…2015 (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err</a:t>
            </a:r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… 2020) </a:t>
            </a:r>
          </a:p>
          <a:p>
            <a:r>
              <a:rPr lang="fr-FR" sz="1600" dirty="0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Python version 3.0 - 2008</a:t>
            </a:r>
            <a:endParaRPr lang="id-ID" sz="1600" dirty="0">
              <a:solidFill>
                <a:prstClr val="white">
                  <a:lumMod val="85000"/>
                </a:prstClr>
              </a:solidFill>
              <a:ea typeface="Roboto" panose="02000000000000000000" pitchFamily="2" charset="0"/>
            </a:endParaRPr>
          </a:p>
          <a:p>
            <a:pPr lvl="0"/>
            <a:endParaRPr lang="id-ID" sz="1600" dirty="0">
              <a:solidFill>
                <a:prstClr val="white">
                  <a:lumMod val="85000"/>
                </a:prstClr>
              </a:solidFill>
              <a:ea typeface="Roboto" panose="02000000000000000000" pitchFamily="2" charset="0"/>
            </a:endParaRPr>
          </a:p>
          <a:p>
            <a:endParaRPr lang="id-ID" sz="11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Rounded Rectangle 13"/>
          <p:cNvSpPr>
            <a:spLocks noChangeAspect="1"/>
          </p:cNvSpPr>
          <p:nvPr/>
        </p:nvSpPr>
        <p:spPr>
          <a:xfrm>
            <a:off x="6654801" y="2056881"/>
            <a:ext cx="4675955" cy="3200400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pour une image  3" descr="Une image contenant homme, personne, bâtiment, intérieur&#10;&#10;Description générée automatiquement">
            <a:extLst>
              <a:ext uri="{FF2B5EF4-FFF2-40B4-BE49-F238E27FC236}">
                <a16:creationId xmlns:a16="http://schemas.microsoft.com/office/drawing/2014/main" id="{34DA8711-3D73-4C32-B98F-C39E9EFB4F7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1991496"/>
            <a:ext cx="5973685" cy="336019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A1D44A-2086-46F1-9C99-7E480ED8E585}"/>
              </a:ext>
            </a:extLst>
          </p:cNvPr>
          <p:cNvSpPr/>
          <p:nvPr/>
        </p:nvSpPr>
        <p:spPr>
          <a:xfrm>
            <a:off x="488272" y="6169981"/>
            <a:ext cx="2678608" cy="7057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814E56-7043-48EF-A5FA-93F94CBC81BA}"/>
              </a:ext>
            </a:extLst>
          </p:cNvPr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3</a:t>
            </a:fld>
            <a:endParaRPr lang="id-ID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64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30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Parameters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6487BAB-B65D-416D-9EDD-C28ABB286D61}"/>
              </a:ext>
            </a:extLst>
          </p:cNvPr>
          <p:cNvSpPr txBox="1">
            <a:spLocks/>
          </p:cNvSpPr>
          <p:nvPr/>
        </p:nvSpPr>
        <p:spPr>
          <a:xfrm>
            <a:off x="838200" y="1950730"/>
            <a:ext cx="10515600" cy="435133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dirty="0" err="1">
                <a:solidFill>
                  <a:srgbClr val="66D9EF"/>
                </a:solidFill>
                <a:latin typeface="Menlo"/>
              </a:rPr>
              <a:t>def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say_hi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():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print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‘Hello world!'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</a:t>
            </a:r>
          </a:p>
          <a:p>
            <a:pPr marL="457200" lvl="1" indent="0">
              <a:buNone/>
            </a:pPr>
            <a:endParaRPr lang="fr-FR" dirty="0">
              <a:solidFill>
                <a:srgbClr val="F8F8F2"/>
              </a:solidFill>
              <a:latin typeface="Menlo"/>
            </a:endParaRPr>
          </a:p>
          <a:p>
            <a:pPr marL="457200" lvl="1" indent="0">
              <a:buNone/>
            </a:pPr>
            <a:r>
              <a:rPr lang="fr-FR" dirty="0" err="1">
                <a:solidFill>
                  <a:srgbClr val="66D9EF"/>
                </a:solidFill>
                <a:latin typeface="Menlo"/>
              </a:rPr>
              <a:t>def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say_hi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name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):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print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 Hello  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+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name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</a:t>
            </a:r>
          </a:p>
          <a:p>
            <a:pPr marL="457200" lvl="1" indent="0">
              <a:buNone/>
            </a:pPr>
            <a:endParaRPr lang="fr-FR" dirty="0">
              <a:solidFill>
                <a:srgbClr val="F8F8F2"/>
              </a:solidFill>
              <a:latin typeface="Menlo"/>
            </a:endParaRPr>
          </a:p>
          <a:p>
            <a:pPr marL="457200" lvl="1" indent="0">
              <a:buNone/>
            </a:pPr>
            <a:r>
              <a:rPr lang="fr-FR" dirty="0" err="1">
                <a:solidFill>
                  <a:srgbClr val="66D9EF"/>
                </a:solidFill>
                <a:latin typeface="Menlo"/>
              </a:rPr>
              <a:t>def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say_hi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name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name2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name3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'toto'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):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print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'Hello 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+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name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+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 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+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name2)</a:t>
            </a:r>
          </a:p>
        </p:txBody>
      </p:sp>
    </p:spTree>
    <p:extLst>
      <p:ext uri="{BB962C8B-B14F-4D97-AF65-F5344CB8AC3E}">
        <p14:creationId xmlns:p14="http://schemas.microsoft.com/office/powerpoint/2010/main" val="4058349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31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Portée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des variables (local vs global)</a:t>
            </a:r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8A398C2F-44BC-4062-8D91-FB128A30F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601063"/>
            <a:ext cx="10210800" cy="310803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fr-FR" dirty="0">
              <a:solidFill>
                <a:srgbClr val="F8F8F2"/>
              </a:solidFill>
              <a:latin typeface="Menlo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 err="1">
                <a:solidFill>
                  <a:srgbClr val="F8F8F2"/>
                </a:solidFill>
                <a:latin typeface="Menlo"/>
              </a:rPr>
              <a:t>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AE81FF"/>
                </a:solidFill>
                <a:latin typeface="Menlo"/>
              </a:rPr>
              <a:t>1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 err="1">
                <a:solidFill>
                  <a:srgbClr val="66D9EF"/>
                </a:solidFill>
                <a:latin typeface="Menlo"/>
              </a:rPr>
              <a:t>def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test_local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():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8F8F2"/>
                </a:solidFill>
                <a:latin typeface="Menlo"/>
              </a:rPr>
              <a:t>	foo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75715E"/>
                </a:solidFill>
                <a:latin typeface="Menlo"/>
              </a:rPr>
              <a:t># new local foo 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 err="1">
                <a:solidFill>
                  <a:srgbClr val="66D9EF"/>
                </a:solidFill>
                <a:latin typeface="Menlo"/>
              </a:rPr>
              <a:t>def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test_global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():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66D9EF"/>
                </a:solidFill>
                <a:latin typeface="Menlo"/>
              </a:rPr>
              <a:t>	global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8F8F2"/>
                </a:solidFill>
                <a:latin typeface="Menlo"/>
              </a:rPr>
              <a:t>	foo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E81FF"/>
                </a:solidFill>
                <a:latin typeface="Menlo"/>
              </a:rPr>
              <a:t>3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75715E"/>
                </a:solidFill>
                <a:latin typeface="Menlo"/>
              </a:rPr>
              <a:t># changes the value of the global foo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>
              <a:solidFill>
                <a:srgbClr val="F8F8F2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9504171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32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1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6E007BB9-4732-4739-BBC4-0BF40E2E404D}"/>
              </a:ext>
            </a:extLst>
          </p:cNvPr>
          <p:cNvSpPr txBox="1"/>
          <p:nvPr/>
        </p:nvSpPr>
        <p:spPr>
          <a:xfrm>
            <a:off x="2050742" y="2521258"/>
            <a:ext cx="8602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 err="1">
                <a:solidFill>
                  <a:schemeClr val="accent2"/>
                </a:solidFill>
              </a:rPr>
              <a:t>Board</a:t>
            </a:r>
            <a:r>
              <a:rPr lang="fr-FR" sz="4800" dirty="0">
                <a:solidFill>
                  <a:schemeClr val="accent2"/>
                </a:solidFill>
              </a:rPr>
              <a:t> display</a:t>
            </a:r>
          </a:p>
        </p:txBody>
      </p:sp>
    </p:spTree>
    <p:extLst>
      <p:ext uri="{BB962C8B-B14F-4D97-AF65-F5344CB8AC3E}">
        <p14:creationId xmlns:p14="http://schemas.microsoft.com/office/powerpoint/2010/main" val="740683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33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External</a:t>
            </a: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 modules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Pip,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parenthèse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environnement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Selenium</a:t>
            </a:r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26ECAD11-4ACC-4E75-8505-B4A98B867F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335" y="1759422"/>
            <a:ext cx="10210800" cy="43704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fr-FR" sz="2000" dirty="0">
              <a:solidFill>
                <a:srgbClr val="F8F8F2"/>
              </a:solidFill>
              <a:latin typeface="Menlo"/>
            </a:endParaRPr>
          </a:p>
          <a:p>
            <a:pPr marL="457200" lvl="1" indent="0">
              <a:buNone/>
            </a:pPr>
            <a:r>
              <a:rPr lang="fr-FR" sz="2000" dirty="0">
                <a:solidFill>
                  <a:schemeClr val="accent2"/>
                </a:solidFill>
                <a:latin typeface="Menlo"/>
              </a:rPr>
              <a:t>Install modules in the command line interface</a:t>
            </a:r>
          </a:p>
          <a:p>
            <a:pPr marL="457200" lvl="1" indent="0">
              <a:buNone/>
            </a:pPr>
            <a:r>
              <a:rPr lang="fr-FR" sz="2000" dirty="0" err="1">
                <a:solidFill>
                  <a:srgbClr val="F8F8F2"/>
                </a:solidFill>
                <a:latin typeface="Menlo"/>
              </a:rPr>
              <a:t>pip</a:t>
            </a:r>
            <a:r>
              <a:rPr lang="fr-FR" sz="2000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sz="2000" dirty="0" err="1">
                <a:solidFill>
                  <a:srgbClr val="F8F8F2"/>
                </a:solidFill>
                <a:latin typeface="Menlo"/>
              </a:rPr>
              <a:t>install</a:t>
            </a:r>
            <a:r>
              <a:rPr lang="fr-FR" sz="2000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sz="2000" dirty="0" err="1">
                <a:solidFill>
                  <a:srgbClr val="F8F8F2"/>
                </a:solidFill>
                <a:latin typeface="Menlo"/>
              </a:rPr>
              <a:t>selenium</a:t>
            </a:r>
            <a:endParaRPr lang="fr-FR" sz="2000" dirty="0">
              <a:solidFill>
                <a:srgbClr val="F8F8F2"/>
              </a:solidFill>
              <a:latin typeface="Menlo"/>
            </a:endParaRPr>
          </a:p>
          <a:p>
            <a:pPr marL="457200" lvl="1" indent="0">
              <a:buNone/>
            </a:pPr>
            <a:r>
              <a:rPr lang="fr-FR" sz="2000" dirty="0" err="1">
                <a:solidFill>
                  <a:schemeClr val="accent2"/>
                </a:solidFill>
                <a:latin typeface="Menlo"/>
              </a:rPr>
              <a:t>Create</a:t>
            </a:r>
            <a:r>
              <a:rPr lang="fr-FR" sz="2000" dirty="0">
                <a:solidFill>
                  <a:schemeClr val="accent2"/>
                </a:solidFill>
                <a:latin typeface="Menlo"/>
              </a:rPr>
              <a:t> a </a:t>
            </a:r>
            <a:r>
              <a:rPr lang="fr-FR" sz="2000" dirty="0" err="1">
                <a:solidFill>
                  <a:schemeClr val="accent2"/>
                </a:solidFill>
                <a:latin typeface="Menlo"/>
              </a:rPr>
              <a:t>list</a:t>
            </a:r>
            <a:r>
              <a:rPr lang="fr-FR" sz="2000" dirty="0">
                <a:solidFill>
                  <a:schemeClr val="accent2"/>
                </a:solidFill>
                <a:latin typeface="Menlo"/>
              </a:rPr>
              <a:t> of </a:t>
            </a:r>
            <a:r>
              <a:rPr lang="fr-FR" sz="2000" dirty="0" err="1">
                <a:solidFill>
                  <a:schemeClr val="accent2"/>
                </a:solidFill>
                <a:latin typeface="Menlo"/>
              </a:rPr>
              <a:t>installed</a:t>
            </a:r>
            <a:r>
              <a:rPr lang="fr-FR" sz="2000" dirty="0">
                <a:solidFill>
                  <a:schemeClr val="accent2"/>
                </a:solidFill>
                <a:latin typeface="Menlo"/>
              </a:rPr>
              <a:t> </a:t>
            </a:r>
            <a:r>
              <a:rPr lang="fr-FR" sz="2000" dirty="0" err="1">
                <a:solidFill>
                  <a:schemeClr val="accent2"/>
                </a:solidFill>
                <a:latin typeface="Menlo"/>
              </a:rPr>
              <a:t>external</a:t>
            </a:r>
            <a:r>
              <a:rPr lang="fr-FR" sz="2000" dirty="0">
                <a:solidFill>
                  <a:schemeClr val="accent2"/>
                </a:solidFill>
                <a:latin typeface="Menlo"/>
              </a:rPr>
              <a:t> modules</a:t>
            </a:r>
            <a:endParaRPr lang="fr-FR" sz="2000" dirty="0">
              <a:solidFill>
                <a:srgbClr val="F8F8F2"/>
              </a:solidFill>
              <a:latin typeface="Menlo"/>
            </a:endParaRPr>
          </a:p>
          <a:p>
            <a:pPr marL="457200" lvl="1" indent="0">
              <a:buNone/>
            </a:pPr>
            <a:r>
              <a:rPr lang="fr-FR" sz="2000" dirty="0" err="1">
                <a:solidFill>
                  <a:srgbClr val="F8F8F2"/>
                </a:solidFill>
                <a:latin typeface="Menlo"/>
              </a:rPr>
              <a:t>pip</a:t>
            </a:r>
            <a:r>
              <a:rPr lang="fr-FR" sz="2000" dirty="0">
                <a:solidFill>
                  <a:srgbClr val="F8F8F2"/>
                </a:solidFill>
                <a:latin typeface="Menlo"/>
              </a:rPr>
              <a:t> freeze &gt; requirements.txt</a:t>
            </a:r>
          </a:p>
          <a:p>
            <a:pPr marL="457200" lvl="1" indent="0">
              <a:buNone/>
            </a:pPr>
            <a:r>
              <a:rPr lang="fr-FR" sz="2000" dirty="0">
                <a:solidFill>
                  <a:schemeClr val="accent2"/>
                </a:solidFill>
                <a:latin typeface="Menlo"/>
              </a:rPr>
              <a:t>Install a </a:t>
            </a:r>
            <a:r>
              <a:rPr lang="fr-FR" sz="2000" dirty="0" err="1">
                <a:solidFill>
                  <a:schemeClr val="accent2"/>
                </a:solidFill>
                <a:latin typeface="Menlo"/>
              </a:rPr>
              <a:t>list</a:t>
            </a:r>
            <a:r>
              <a:rPr lang="fr-FR" sz="2000" dirty="0">
                <a:solidFill>
                  <a:schemeClr val="accent2"/>
                </a:solidFill>
                <a:latin typeface="Menlo"/>
              </a:rPr>
              <a:t> of </a:t>
            </a:r>
            <a:r>
              <a:rPr lang="fr-FR" sz="2000" dirty="0" err="1">
                <a:solidFill>
                  <a:schemeClr val="accent2"/>
                </a:solidFill>
                <a:latin typeface="Menlo"/>
              </a:rPr>
              <a:t>external</a:t>
            </a:r>
            <a:r>
              <a:rPr lang="fr-FR" sz="2000" dirty="0">
                <a:solidFill>
                  <a:schemeClr val="accent2"/>
                </a:solidFill>
                <a:latin typeface="Menlo"/>
              </a:rPr>
              <a:t> modules</a:t>
            </a:r>
            <a:endParaRPr lang="fr-FR" sz="2000" dirty="0">
              <a:solidFill>
                <a:srgbClr val="F8F8F2"/>
              </a:solidFill>
              <a:latin typeface="Menlo"/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F8F8F2"/>
                </a:solidFill>
                <a:latin typeface="Menlo"/>
              </a:rPr>
              <a:t>pip install –r requirements.txt</a:t>
            </a:r>
          </a:p>
          <a:p>
            <a:pPr marL="457200" lvl="1" indent="0">
              <a:buNone/>
            </a:pPr>
            <a:r>
              <a:rPr lang="fr-FR" sz="2000" dirty="0" err="1">
                <a:solidFill>
                  <a:schemeClr val="accent2"/>
                </a:solidFill>
                <a:latin typeface="Menlo"/>
              </a:rPr>
              <a:t>Create</a:t>
            </a:r>
            <a:r>
              <a:rPr lang="fr-FR" sz="2000" dirty="0">
                <a:solidFill>
                  <a:schemeClr val="accent2"/>
                </a:solidFill>
                <a:latin typeface="Menlo"/>
              </a:rPr>
              <a:t> a </a:t>
            </a:r>
            <a:r>
              <a:rPr lang="fr-FR" sz="2000" dirty="0" err="1">
                <a:solidFill>
                  <a:schemeClr val="accent2"/>
                </a:solidFill>
                <a:latin typeface="Menlo"/>
              </a:rPr>
              <a:t>virtual</a:t>
            </a:r>
            <a:r>
              <a:rPr lang="fr-FR" sz="2000" dirty="0">
                <a:solidFill>
                  <a:schemeClr val="accent2"/>
                </a:solidFill>
                <a:latin typeface="Menlo"/>
              </a:rPr>
              <a:t> </a:t>
            </a:r>
            <a:r>
              <a:rPr lang="fr-FR" sz="2000" dirty="0" err="1">
                <a:solidFill>
                  <a:schemeClr val="accent2"/>
                </a:solidFill>
                <a:latin typeface="Menlo"/>
              </a:rPr>
              <a:t>env</a:t>
            </a:r>
            <a:endParaRPr lang="fr-FR" sz="2000" dirty="0">
              <a:solidFill>
                <a:srgbClr val="F8F8F2"/>
              </a:solidFill>
              <a:latin typeface="Menlo"/>
            </a:endParaRPr>
          </a:p>
          <a:p>
            <a:pPr marL="457200" lvl="1" indent="0">
              <a:buNone/>
            </a:pPr>
            <a:r>
              <a:rPr lang="en-US" sz="2000" dirty="0" err="1">
                <a:solidFill>
                  <a:srgbClr val="F8F8F2"/>
                </a:solidFill>
                <a:latin typeface="Menlo"/>
              </a:rPr>
              <a:t>virtualenv</a:t>
            </a:r>
            <a:r>
              <a:rPr lang="en-US" sz="2000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sz="2000" dirty="0" err="1">
                <a:solidFill>
                  <a:srgbClr val="F8F8F2"/>
                </a:solidFill>
                <a:latin typeface="Menlo"/>
              </a:rPr>
              <a:t>monenv</a:t>
            </a:r>
            <a:endParaRPr lang="en-US" sz="2000" dirty="0">
              <a:solidFill>
                <a:srgbClr val="F8F8F2"/>
              </a:solidFill>
              <a:latin typeface="Menlo"/>
            </a:endParaRPr>
          </a:p>
          <a:p>
            <a:pPr marL="457200" lvl="1" indent="0">
              <a:buNone/>
            </a:pPr>
            <a:r>
              <a:rPr lang="fr-FR" sz="2000" dirty="0" err="1">
                <a:solidFill>
                  <a:schemeClr val="accent2"/>
                </a:solidFill>
                <a:latin typeface="Menlo"/>
              </a:rPr>
              <a:t>Activate</a:t>
            </a:r>
            <a:r>
              <a:rPr lang="fr-FR" sz="2000" dirty="0">
                <a:solidFill>
                  <a:schemeClr val="accent2"/>
                </a:solidFill>
                <a:latin typeface="Menlo"/>
              </a:rPr>
              <a:t> / </a:t>
            </a:r>
            <a:r>
              <a:rPr lang="fr-FR" sz="2000" dirty="0" err="1">
                <a:solidFill>
                  <a:schemeClr val="accent2"/>
                </a:solidFill>
                <a:latin typeface="Menlo"/>
              </a:rPr>
              <a:t>Deactivate</a:t>
            </a:r>
            <a:r>
              <a:rPr lang="fr-FR" sz="2000" dirty="0">
                <a:solidFill>
                  <a:schemeClr val="accent2"/>
                </a:solidFill>
                <a:latin typeface="Menlo"/>
              </a:rPr>
              <a:t> </a:t>
            </a:r>
            <a:r>
              <a:rPr lang="fr-FR" sz="2000" dirty="0" err="1">
                <a:solidFill>
                  <a:schemeClr val="accent2"/>
                </a:solidFill>
                <a:latin typeface="Menlo"/>
              </a:rPr>
              <a:t>environment</a:t>
            </a:r>
            <a:endParaRPr lang="fr-FR" sz="2000" dirty="0">
              <a:solidFill>
                <a:srgbClr val="F8F8F2"/>
              </a:solidFill>
              <a:latin typeface="Menlo"/>
            </a:endParaRPr>
          </a:p>
          <a:p>
            <a:pPr marL="457200" lvl="1" indent="0">
              <a:buNone/>
            </a:pPr>
            <a:r>
              <a:rPr lang="en-US" sz="2000" dirty="0" err="1">
                <a:solidFill>
                  <a:srgbClr val="F8F8F2"/>
                </a:solidFill>
                <a:latin typeface="Menlo"/>
              </a:rPr>
              <a:t>monenv</a:t>
            </a:r>
            <a:r>
              <a:rPr lang="en-US" sz="2000" dirty="0">
                <a:solidFill>
                  <a:srgbClr val="F8F8F2"/>
                </a:solidFill>
                <a:latin typeface="Menlo"/>
              </a:rPr>
              <a:t>/Scripts/activate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8F8F2"/>
                </a:solidFill>
                <a:latin typeface="Menlo"/>
              </a:rPr>
              <a:t>deactivate</a:t>
            </a:r>
            <a:endParaRPr lang="fr-FR" sz="2000" dirty="0">
              <a:solidFill>
                <a:srgbClr val="F8F8F2"/>
              </a:solidFill>
              <a:latin typeface="Menlo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F8F8F2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992660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34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External</a:t>
            </a: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 modules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1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6E007BB9-4732-4739-BBC4-0BF40E2E404D}"/>
              </a:ext>
            </a:extLst>
          </p:cNvPr>
          <p:cNvSpPr txBox="1"/>
          <p:nvPr/>
        </p:nvSpPr>
        <p:spPr>
          <a:xfrm>
            <a:off x="2050742" y="2521258"/>
            <a:ext cx="8602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accent2"/>
                </a:solidFill>
              </a:rPr>
              <a:t>Example </a:t>
            </a:r>
            <a:r>
              <a:rPr lang="fr-FR" sz="4800" dirty="0" err="1">
                <a:solidFill>
                  <a:schemeClr val="accent2"/>
                </a:solidFill>
              </a:rPr>
              <a:t>with</a:t>
            </a:r>
            <a:r>
              <a:rPr lang="fr-FR" sz="4800" dirty="0">
                <a:solidFill>
                  <a:schemeClr val="accent2"/>
                </a:solidFill>
              </a:rPr>
              <a:t> </a:t>
            </a:r>
            <a:r>
              <a:rPr lang="fr-FR" sz="4800" dirty="0" err="1">
                <a:solidFill>
                  <a:schemeClr val="accent2"/>
                </a:solidFill>
              </a:rPr>
              <a:t>Selenium</a:t>
            </a:r>
            <a:endParaRPr lang="fr-FR" sz="4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7940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35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Organize</a:t>
            </a: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 code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Packages &amp; Modules</a:t>
            </a:r>
          </a:p>
        </p:txBody>
      </p:sp>
      <p:sp>
        <p:nvSpPr>
          <p:cNvPr id="62" name="Espace réservé du contenu 2">
            <a:extLst>
              <a:ext uri="{FF2B5EF4-FFF2-40B4-BE49-F238E27FC236}">
                <a16:creationId xmlns:a16="http://schemas.microsoft.com/office/drawing/2014/main" id="{9F10AD22-448F-4A1A-B86D-B6DFC4E8D60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Starts </a:t>
            </a:r>
            <a:r>
              <a:rPr lang="fr-FR" dirty="0" err="1"/>
              <a:t>with</a:t>
            </a:r>
            <a:r>
              <a:rPr lang="fr-FR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#!/</a:t>
            </a:r>
            <a:r>
              <a:rPr lang="fr-F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usr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/bin/</a:t>
            </a:r>
            <a:r>
              <a:rPr lang="fr-F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env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python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-*- </a:t>
            </a:r>
            <a:r>
              <a:rPr lang="fr-F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coding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utf-8 -*-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/>
              <a:t>Contains</a:t>
            </a:r>
            <a:r>
              <a:rPr lang="fr-FR" dirty="0"/>
              <a:t> __init__.py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altLang="fr-F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/>
              </a:rPr>
              <a:t>MyPackage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Menlo"/>
              </a:rPr>
              <a:t>/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Menlo"/>
              </a:rPr>
              <a:t>	__init__.py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Menlo"/>
              </a:rPr>
              <a:t>	MyModule.py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Menlo"/>
              </a:rPr>
              <a:t>	MyModule2.py</a:t>
            </a:r>
            <a:r>
              <a:rPr lang="fr-FR" alt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Menlo"/>
              </a:rPr>
              <a:t>__all__ = [ '</a:t>
            </a:r>
            <a:r>
              <a:rPr lang="fr-FR" altLang="fr-F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/>
              </a:rPr>
              <a:t>MyModule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Menlo"/>
              </a:rPr>
              <a:t>', 'MyModule2']</a:t>
            </a:r>
            <a:r>
              <a:rPr lang="fr-FR" alt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fr-FR" altLang="fr-FR" sz="5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80469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36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Organize</a:t>
            </a: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 code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Packages &amp; Modules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56FBCBC-3F09-4EB7-BFE2-4BF44B65F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345" y="1928599"/>
            <a:ext cx="7937310" cy="300080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fr-FR" altLang="fr-FR" sz="2000" dirty="0">
              <a:solidFill>
                <a:schemeClr val="tx1">
                  <a:lumMod val="50000"/>
                  <a:lumOff val="50000"/>
                </a:schemeClr>
              </a:solidFill>
              <a:latin typeface="Menlo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fr-FR" altLang="fr-FR" sz="2000" dirty="0">
              <a:solidFill>
                <a:srgbClr val="222A35"/>
              </a:solidFill>
              <a:latin typeface="Menlo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sz="2000" dirty="0">
                <a:solidFill>
                  <a:srgbClr val="F92672"/>
                </a:solidFill>
                <a:latin typeface="Menlo"/>
              </a:rPr>
              <a:t>import</a:t>
            </a:r>
            <a:r>
              <a:rPr lang="fr-FR" sz="2000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sz="2000" dirty="0" err="1">
                <a:solidFill>
                  <a:srgbClr val="F8F8F2"/>
                </a:solidFill>
                <a:latin typeface="Menlo"/>
              </a:rPr>
              <a:t>MyModuleLibrary.MyModule</a:t>
            </a:r>
            <a:r>
              <a:rPr lang="fr-FR" sz="2000" dirty="0">
                <a:solidFill>
                  <a:srgbClr val="F8F8F2"/>
                </a:solidFill>
                <a:latin typeface="Menlo"/>
              </a:rPr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sz="2000" dirty="0">
                <a:solidFill>
                  <a:srgbClr val="F92672"/>
                </a:solidFill>
                <a:latin typeface="Menlo"/>
              </a:rPr>
              <a:t>import</a:t>
            </a:r>
            <a:r>
              <a:rPr lang="fr-FR" sz="2000" dirty="0">
                <a:solidFill>
                  <a:srgbClr val="F8F8F2"/>
                </a:solidFill>
                <a:latin typeface="Menlo"/>
              </a:rPr>
              <a:t> MyModuleLibrary.MyModule2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2000" dirty="0">
              <a:solidFill>
                <a:srgbClr val="F8F8F2"/>
              </a:solidFill>
              <a:latin typeface="Menlo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sz="2000" dirty="0" err="1">
                <a:solidFill>
                  <a:srgbClr val="F8F8F2"/>
                </a:solidFill>
                <a:latin typeface="Menlo"/>
              </a:rPr>
              <a:t>MyModuleLibrary</a:t>
            </a:r>
            <a:r>
              <a:rPr lang="fr-FR" sz="2000" dirty="0" err="1">
                <a:solidFill>
                  <a:srgbClr val="F92672"/>
                </a:solidFill>
                <a:latin typeface="Menlo"/>
              </a:rPr>
              <a:t>.</a:t>
            </a:r>
            <a:r>
              <a:rPr lang="fr-FR" sz="2000" dirty="0" err="1">
                <a:solidFill>
                  <a:srgbClr val="F8F8F2"/>
                </a:solidFill>
                <a:latin typeface="Menlo"/>
              </a:rPr>
              <a:t>MyModule</a:t>
            </a:r>
            <a:r>
              <a:rPr lang="fr-FR" sz="2000" dirty="0" err="1">
                <a:solidFill>
                  <a:srgbClr val="F92672"/>
                </a:solidFill>
                <a:latin typeface="Menlo"/>
              </a:rPr>
              <a:t>.</a:t>
            </a:r>
            <a:r>
              <a:rPr lang="fr-FR" sz="2000" dirty="0" err="1">
                <a:solidFill>
                  <a:srgbClr val="F8F8F2"/>
                </a:solidFill>
                <a:latin typeface="Menlo"/>
              </a:rPr>
              <a:t>function_welcome</a:t>
            </a:r>
            <a:r>
              <a:rPr lang="fr-FR" sz="2000" dirty="0">
                <a:solidFill>
                  <a:srgbClr val="F8F8F2"/>
                </a:solidFill>
                <a:latin typeface="Menlo"/>
              </a:rPr>
              <a:t>()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8F8F2"/>
                </a:solidFill>
                <a:latin typeface="Menlo"/>
              </a:rPr>
              <a:t>MyModuleLibrary</a:t>
            </a:r>
            <a:r>
              <a:rPr lang="en-US" sz="2000" dirty="0">
                <a:solidFill>
                  <a:srgbClr val="F92672"/>
                </a:solidFill>
                <a:latin typeface="Menlo"/>
              </a:rPr>
              <a:t>.</a:t>
            </a:r>
            <a:r>
              <a:rPr lang="en-US" sz="2000" dirty="0">
                <a:solidFill>
                  <a:srgbClr val="F8F8F2"/>
                </a:solidFill>
                <a:latin typeface="Menlo"/>
              </a:rPr>
              <a:t>MyModule2</a:t>
            </a:r>
            <a:r>
              <a:rPr lang="en-US" sz="2000" dirty="0">
                <a:solidFill>
                  <a:srgbClr val="F92672"/>
                </a:solidFill>
                <a:latin typeface="Menlo"/>
              </a:rPr>
              <a:t>.</a:t>
            </a:r>
            <a:r>
              <a:rPr lang="en-US" sz="2000" dirty="0">
                <a:solidFill>
                  <a:srgbClr val="F8F8F2"/>
                </a:solidFill>
                <a:latin typeface="Menlo"/>
              </a:rPr>
              <a:t>function_welcome_bis()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fr-FR" altLang="fr-FR" sz="2000" dirty="0">
              <a:solidFill>
                <a:schemeClr val="tx1">
                  <a:lumMod val="50000"/>
                  <a:lumOff val="50000"/>
                </a:schemeClr>
              </a:solidFill>
              <a:latin typeface="Menlo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fr-FR" altLang="fr-FR"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7043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37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Package </a:t>
            </a: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 module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Packages &amp; Modules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B931D96B-A485-4AC7-8046-03E6C707CB7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fr-FR">
              <a:solidFill>
                <a:srgbClr val="F8F8F2"/>
              </a:solidFill>
              <a:latin typeface="Menlo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>
                <a:solidFill>
                  <a:srgbClr val="F8F8F2"/>
                </a:solidFill>
                <a:latin typeface="Menlo"/>
              </a:rPr>
              <a:t>setup</a:t>
            </a:r>
            <a:r>
              <a:rPr lang="fr-FR">
                <a:solidFill>
                  <a:srgbClr val="F92672"/>
                </a:solidFill>
                <a:latin typeface="Menlo"/>
              </a:rPr>
              <a:t>.</a:t>
            </a:r>
            <a:r>
              <a:rPr lang="fr-FR">
                <a:solidFill>
                  <a:srgbClr val="F8F8F2"/>
                </a:solidFill>
                <a:latin typeface="Menlo"/>
              </a:rPr>
              <a:t>py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>
                <a:solidFill>
                  <a:srgbClr val="F8F8F2"/>
                </a:solidFill>
                <a:latin typeface="Menlo"/>
              </a:rPr>
              <a:t>src</a:t>
            </a:r>
            <a:r>
              <a:rPr lang="fr-FR">
                <a:solidFill>
                  <a:srgbClr val="F92672"/>
                </a:solidFill>
                <a:latin typeface="Menlo"/>
              </a:rPr>
              <a:t>/</a:t>
            </a:r>
            <a:endParaRPr lang="fr-FR">
              <a:solidFill>
                <a:srgbClr val="F8F8F2"/>
              </a:solidFill>
              <a:latin typeface="Menlo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>
                <a:solidFill>
                  <a:srgbClr val="F8F8F2"/>
                </a:solidFill>
                <a:latin typeface="Menlo"/>
              </a:rPr>
              <a:t>    mypkg</a:t>
            </a:r>
            <a:r>
              <a:rPr lang="fr-FR">
                <a:solidFill>
                  <a:srgbClr val="F92672"/>
                </a:solidFill>
                <a:latin typeface="Menlo"/>
              </a:rPr>
              <a:t>/</a:t>
            </a:r>
            <a:endParaRPr lang="fr-FR">
              <a:solidFill>
                <a:srgbClr val="F8F8F2"/>
              </a:solidFill>
              <a:latin typeface="Menlo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>
                <a:solidFill>
                  <a:srgbClr val="F8F8F2"/>
                </a:solidFill>
                <a:latin typeface="Menlo"/>
              </a:rPr>
              <a:t>        __init__</a:t>
            </a:r>
            <a:r>
              <a:rPr lang="fr-FR">
                <a:solidFill>
                  <a:srgbClr val="F92672"/>
                </a:solidFill>
                <a:latin typeface="Menlo"/>
              </a:rPr>
              <a:t>.</a:t>
            </a:r>
            <a:r>
              <a:rPr lang="fr-FR">
                <a:solidFill>
                  <a:srgbClr val="F8F8F2"/>
                </a:solidFill>
                <a:latin typeface="Menlo"/>
              </a:rPr>
              <a:t>py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>
                <a:solidFill>
                  <a:srgbClr val="F8F8F2"/>
                </a:solidFill>
                <a:latin typeface="Menlo"/>
              </a:rPr>
              <a:t>        module</a:t>
            </a:r>
            <a:r>
              <a:rPr lang="fr-FR">
                <a:solidFill>
                  <a:srgbClr val="F92672"/>
                </a:solidFill>
                <a:latin typeface="Menlo"/>
              </a:rPr>
              <a:t>.</a:t>
            </a:r>
            <a:r>
              <a:rPr lang="fr-FR">
                <a:solidFill>
                  <a:srgbClr val="F8F8F2"/>
                </a:solidFill>
                <a:latin typeface="Menlo"/>
              </a:rPr>
              <a:t>py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>
                <a:solidFill>
                  <a:srgbClr val="F8F8F2"/>
                </a:solidFill>
                <a:latin typeface="Menlo"/>
              </a:rPr>
              <a:t>        data</a:t>
            </a:r>
            <a:r>
              <a:rPr lang="fr-FR">
                <a:solidFill>
                  <a:srgbClr val="F92672"/>
                </a:solidFill>
                <a:latin typeface="Menlo"/>
              </a:rPr>
              <a:t>/</a:t>
            </a:r>
            <a:endParaRPr lang="fr-FR">
              <a:solidFill>
                <a:srgbClr val="F8F8F2"/>
              </a:solidFill>
              <a:latin typeface="Menlo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>
                <a:solidFill>
                  <a:srgbClr val="F8F8F2"/>
                </a:solidFill>
                <a:latin typeface="Menlo"/>
              </a:rPr>
              <a:t>            tables</a:t>
            </a:r>
            <a:r>
              <a:rPr lang="fr-FR">
                <a:solidFill>
                  <a:srgbClr val="F92672"/>
                </a:solidFill>
                <a:latin typeface="Menlo"/>
              </a:rPr>
              <a:t>.</a:t>
            </a:r>
            <a:r>
              <a:rPr lang="fr-FR">
                <a:solidFill>
                  <a:srgbClr val="F8F8F2"/>
                </a:solidFill>
                <a:latin typeface="Menlo"/>
              </a:rPr>
              <a:t>dat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>
                <a:solidFill>
                  <a:srgbClr val="F8F8F2"/>
                </a:solidFill>
                <a:latin typeface="Menlo"/>
              </a:rPr>
              <a:t>            spoons</a:t>
            </a:r>
            <a:r>
              <a:rPr lang="fr-FR">
                <a:solidFill>
                  <a:srgbClr val="F92672"/>
                </a:solidFill>
                <a:latin typeface="Menlo"/>
              </a:rPr>
              <a:t>.</a:t>
            </a:r>
            <a:r>
              <a:rPr lang="fr-FR">
                <a:solidFill>
                  <a:srgbClr val="F8F8F2"/>
                </a:solidFill>
                <a:latin typeface="Menlo"/>
              </a:rPr>
              <a:t>dat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>
                <a:solidFill>
                  <a:srgbClr val="F8F8F2"/>
                </a:solidFill>
                <a:latin typeface="Menlo"/>
              </a:rPr>
              <a:t>            forks</a:t>
            </a:r>
            <a:r>
              <a:rPr lang="fr-FR">
                <a:solidFill>
                  <a:srgbClr val="F92672"/>
                </a:solidFill>
                <a:latin typeface="Menlo"/>
              </a:rPr>
              <a:t>.</a:t>
            </a:r>
            <a:r>
              <a:rPr lang="fr-FR">
                <a:solidFill>
                  <a:srgbClr val="F8F8F2"/>
                </a:solidFill>
                <a:latin typeface="Menlo"/>
              </a:rPr>
              <a:t>dat</a:t>
            </a:r>
            <a:endParaRPr lang="fr-FR" dirty="0">
              <a:solidFill>
                <a:srgbClr val="F8F8F2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655817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38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Package </a:t>
            </a: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 module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Packages &amp; Modules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A774F4AF-065D-410D-9DB5-C864CFDDDC3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fr-FR" dirty="0">
              <a:solidFill>
                <a:srgbClr val="75715E"/>
              </a:solidFill>
              <a:latin typeface="Menlo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75715E"/>
                </a:solidFill>
                <a:latin typeface="Menlo"/>
              </a:rPr>
              <a:t>#!/</a:t>
            </a:r>
            <a:r>
              <a:rPr lang="fr-FR" dirty="0" err="1">
                <a:solidFill>
                  <a:srgbClr val="75715E"/>
                </a:solidFill>
                <a:latin typeface="Menlo"/>
              </a:rPr>
              <a:t>usr</a:t>
            </a:r>
            <a:r>
              <a:rPr lang="fr-FR" dirty="0">
                <a:solidFill>
                  <a:srgbClr val="75715E"/>
                </a:solidFill>
                <a:latin typeface="Menlo"/>
              </a:rPr>
              <a:t>/bin/</a:t>
            </a:r>
            <a:r>
              <a:rPr lang="fr-FR" dirty="0" err="1">
                <a:solidFill>
                  <a:srgbClr val="75715E"/>
                </a:solidFill>
                <a:latin typeface="Menlo"/>
              </a:rPr>
              <a:t>env</a:t>
            </a:r>
            <a:r>
              <a:rPr lang="fr-FR" dirty="0">
                <a:solidFill>
                  <a:srgbClr val="75715E"/>
                </a:solidFill>
                <a:latin typeface="Menlo"/>
              </a:rPr>
              <a:t> python</a:t>
            </a:r>
            <a:endParaRPr lang="fr-FR" dirty="0">
              <a:solidFill>
                <a:srgbClr val="F8F8F2"/>
              </a:solidFill>
              <a:latin typeface="Menlo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>
              <a:solidFill>
                <a:srgbClr val="F8F8F2"/>
              </a:solidFill>
              <a:latin typeface="Menlo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92672"/>
                </a:solidFill>
                <a:latin typeface="Menlo"/>
              </a:rPr>
              <a:t>from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distutils.core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import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setup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>
              <a:solidFill>
                <a:srgbClr val="F8F8F2"/>
              </a:solidFill>
              <a:latin typeface="Menlo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F8F8F2"/>
                </a:solidFill>
                <a:latin typeface="Menlo"/>
              </a:rPr>
              <a:t>setup(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name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‘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MonPackage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F8F8F2"/>
                </a:solidFill>
                <a:latin typeface="Menlo"/>
              </a:rPr>
              <a:t>      version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'1.0'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F8F8F2"/>
                </a:solidFill>
                <a:latin typeface="Menlo"/>
              </a:rPr>
              <a:t>      description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‘Package 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that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says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 hello in 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several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languages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author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‘Mickael BOLNET'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author_email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‘mickael.bolnet@web-n-data.com’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F8F8F2"/>
                </a:solidFill>
                <a:latin typeface="Menlo"/>
              </a:rPr>
              <a:t>      packages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[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‘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MonPackage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’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],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requires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[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‘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numpy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’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],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package_dir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{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MonPackage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: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'src/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MonPackage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},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package_data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{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MonPackage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: [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'data/*.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dat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]},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F8F8F2"/>
                </a:solidFill>
                <a:latin typeface="Menlo"/>
              </a:rPr>
              <a:t>    )</a:t>
            </a:r>
          </a:p>
        </p:txBody>
      </p:sp>
    </p:spTree>
    <p:extLst>
      <p:ext uri="{BB962C8B-B14F-4D97-AF65-F5344CB8AC3E}">
        <p14:creationId xmlns:p14="http://schemas.microsoft.com/office/powerpoint/2010/main" val="844913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39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 arguments </a:t>
            </a: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from</a:t>
            </a: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cmdline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Argparse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79F53451-1187-4150-AFAF-E7C45B5E1B9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>
                <a:solidFill>
                  <a:srgbClr val="F8F8F2"/>
                </a:solidFill>
                <a:latin typeface="Menlo"/>
              </a:rPr>
              <a:t>parser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argparse</a:t>
            </a:r>
            <a:r>
              <a:rPr lang="fr-FR" dirty="0" err="1">
                <a:solidFill>
                  <a:srgbClr val="F9267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ArgumentParser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8F8F2"/>
                </a:solidFill>
                <a:latin typeface="Menlo"/>
              </a:rPr>
              <a:t>	description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"This script does something."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F8F8F2"/>
                </a:solidFill>
                <a:latin typeface="Menlo"/>
              </a:rPr>
              <a:t>parser</a:t>
            </a:r>
            <a:r>
              <a:rPr lang="en-US" dirty="0" err="1">
                <a:solidFill>
                  <a:srgbClr val="F9267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add_argument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"who"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help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"Who are you ?"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</a:t>
            </a:r>
          </a:p>
          <a:p>
            <a:pPr marL="0" indent="0">
              <a:buNone/>
            </a:pPr>
            <a:r>
              <a:rPr lang="fr-FR" dirty="0" err="1">
                <a:solidFill>
                  <a:srgbClr val="F8F8F2"/>
                </a:solidFill>
                <a:latin typeface="Menlo"/>
              </a:rPr>
              <a:t>parser</a:t>
            </a:r>
            <a:r>
              <a:rPr lang="fr-FR" dirty="0" err="1">
                <a:solidFill>
                  <a:srgbClr val="F9267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add_argument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"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-m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"</a:t>
            </a:r>
            <a:r>
              <a:rPr lang="fr-FR" dirty="0">
                <a:solidFill>
                  <a:schemeClr val="bg1"/>
                </a:solidFill>
                <a:latin typeface="Menlo"/>
              </a:rPr>
              <a:t>,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"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--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many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"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type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int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F8F8F2"/>
                </a:solidFill>
                <a:latin typeface="Menlo"/>
              </a:rPr>
              <a:t>args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parser</a:t>
            </a:r>
            <a:r>
              <a:rPr lang="fr-FR" dirty="0" err="1">
                <a:solidFill>
                  <a:srgbClr val="F9267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parse_args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66D9EF"/>
                </a:solidFill>
                <a:latin typeface="Menlo"/>
              </a:rPr>
              <a:t>for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i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in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range(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args</a:t>
            </a:r>
            <a:r>
              <a:rPr lang="en-US" dirty="0" err="1">
                <a:solidFill>
                  <a:srgbClr val="F9267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many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66D9EF"/>
                </a:solidFill>
                <a:latin typeface="Menlo"/>
              </a:rPr>
              <a:t>	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print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"Hello "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+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args</a:t>
            </a:r>
            <a:r>
              <a:rPr lang="fr-FR" dirty="0" err="1">
                <a:solidFill>
                  <a:srgbClr val="F9267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who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72773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7206" y="6422273"/>
            <a:ext cx="3980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4</a:t>
            </a:fld>
            <a:endParaRPr lang="id-ID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4024390" y="285056"/>
            <a:ext cx="4125845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does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?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 rot="4351113">
            <a:off x="6527135" y="1807152"/>
            <a:ext cx="5088257" cy="3509695"/>
            <a:chOff x="940378" y="1114346"/>
            <a:chExt cx="7056438" cy="4867275"/>
          </a:xfrm>
        </p:grpSpPr>
        <p:sp>
          <p:nvSpPr>
            <p:cNvPr id="21" name="Arc 682"/>
            <p:cNvSpPr>
              <a:spLocks/>
            </p:cNvSpPr>
            <p:nvPr/>
          </p:nvSpPr>
          <p:spPr bwMode="auto">
            <a:xfrm rot="18746405">
              <a:off x="3554196" y="1119903"/>
              <a:ext cx="1014413" cy="1003300"/>
            </a:xfrm>
            <a:custGeom>
              <a:avLst/>
              <a:gdLst>
                <a:gd name="T0" fmla="*/ 2147483647 w 21600"/>
                <a:gd name="T1" fmla="*/ 0 h 21356"/>
                <a:gd name="T2" fmla="*/ 2147483647 w 21600"/>
                <a:gd name="T3" fmla="*/ 2147483647 h 21356"/>
                <a:gd name="T4" fmla="*/ 0 w 21600"/>
                <a:gd name="T5" fmla="*/ 2147483647 h 21356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356"/>
                <a:gd name="T11" fmla="*/ 21600 w 21600"/>
                <a:gd name="T12" fmla="*/ 21356 h 213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356" fill="none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</a:path>
                <a:path w="21600" h="21356" stroke="0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lnTo>
                    <a:pt x="0" y="21356"/>
                  </a:lnTo>
                  <a:lnTo>
                    <a:pt x="3237" y="-1"/>
                  </a:lnTo>
                  <a:close/>
                </a:path>
              </a:pathLst>
            </a:custGeom>
            <a:noFill/>
            <a:ln w="38100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2" name="Freeform 673"/>
            <p:cNvSpPr>
              <a:spLocks noEditPoints="1"/>
            </p:cNvSpPr>
            <p:nvPr/>
          </p:nvSpPr>
          <p:spPr bwMode="auto">
            <a:xfrm rot="21275257">
              <a:off x="4204278" y="1579484"/>
              <a:ext cx="2628900" cy="2630487"/>
            </a:xfrm>
            <a:custGeom>
              <a:avLst/>
              <a:gdLst>
                <a:gd name="T0" fmla="*/ 2147483647 w 1816"/>
                <a:gd name="T1" fmla="*/ 2147483647 h 1816"/>
                <a:gd name="T2" fmla="*/ 2147483647 w 1816"/>
                <a:gd name="T3" fmla="*/ 2147483647 h 1816"/>
                <a:gd name="T4" fmla="*/ 2147483647 w 1816"/>
                <a:gd name="T5" fmla="*/ 2147483647 h 1816"/>
                <a:gd name="T6" fmla="*/ 2147483647 w 1816"/>
                <a:gd name="T7" fmla="*/ 2147483647 h 1816"/>
                <a:gd name="T8" fmla="*/ 2147483647 w 1816"/>
                <a:gd name="T9" fmla="*/ 2147483647 h 1816"/>
                <a:gd name="T10" fmla="*/ 2147483647 w 1816"/>
                <a:gd name="T11" fmla="*/ 2147483647 h 1816"/>
                <a:gd name="T12" fmla="*/ 2147483647 w 1816"/>
                <a:gd name="T13" fmla="*/ 2147483647 h 1816"/>
                <a:gd name="T14" fmla="*/ 2147483647 w 1816"/>
                <a:gd name="T15" fmla="*/ 2147483647 h 1816"/>
                <a:gd name="T16" fmla="*/ 2147483647 w 1816"/>
                <a:gd name="T17" fmla="*/ 2147483647 h 1816"/>
                <a:gd name="T18" fmla="*/ 2147483647 w 1816"/>
                <a:gd name="T19" fmla="*/ 2147483647 h 1816"/>
                <a:gd name="T20" fmla="*/ 2147483647 w 1816"/>
                <a:gd name="T21" fmla="*/ 2147483647 h 1816"/>
                <a:gd name="T22" fmla="*/ 2147483647 w 1816"/>
                <a:gd name="T23" fmla="*/ 2147483647 h 1816"/>
                <a:gd name="T24" fmla="*/ 0 w 1816"/>
                <a:gd name="T25" fmla="*/ 2147483647 h 1816"/>
                <a:gd name="T26" fmla="*/ 2147483647 w 1816"/>
                <a:gd name="T27" fmla="*/ 2147483647 h 1816"/>
                <a:gd name="T28" fmla="*/ 2147483647 w 1816"/>
                <a:gd name="T29" fmla="*/ 2147483647 h 1816"/>
                <a:gd name="T30" fmla="*/ 2147483647 w 1816"/>
                <a:gd name="T31" fmla="*/ 2147483647 h 1816"/>
                <a:gd name="T32" fmla="*/ 2147483647 w 1816"/>
                <a:gd name="T33" fmla="*/ 2147483647 h 1816"/>
                <a:gd name="T34" fmla="*/ 2147483647 w 1816"/>
                <a:gd name="T35" fmla="*/ 2147483647 h 1816"/>
                <a:gd name="T36" fmla="*/ 2147483647 w 1816"/>
                <a:gd name="T37" fmla="*/ 2147483647 h 1816"/>
                <a:gd name="T38" fmla="*/ 2147483647 w 1816"/>
                <a:gd name="T39" fmla="*/ 2147483647 h 1816"/>
                <a:gd name="T40" fmla="*/ 2147483647 w 1816"/>
                <a:gd name="T41" fmla="*/ 2147483647 h 1816"/>
                <a:gd name="T42" fmla="*/ 2147483647 w 1816"/>
                <a:gd name="T43" fmla="*/ 2147483647 h 1816"/>
                <a:gd name="T44" fmla="*/ 2147483647 w 1816"/>
                <a:gd name="T45" fmla="*/ 2147483647 h 1816"/>
                <a:gd name="T46" fmla="*/ 2147483647 w 1816"/>
                <a:gd name="T47" fmla="*/ 2147483647 h 1816"/>
                <a:gd name="T48" fmla="*/ 2147483647 w 1816"/>
                <a:gd name="T49" fmla="*/ 2147483647 h 1816"/>
                <a:gd name="T50" fmla="*/ 2147483647 w 1816"/>
                <a:gd name="T51" fmla="*/ 2147483647 h 1816"/>
                <a:gd name="T52" fmla="*/ 2147483647 w 1816"/>
                <a:gd name="T53" fmla="*/ 2147483647 h 1816"/>
                <a:gd name="T54" fmla="*/ 2147483647 w 1816"/>
                <a:gd name="T55" fmla="*/ 2147483647 h 1816"/>
                <a:gd name="T56" fmla="*/ 2147483647 w 1816"/>
                <a:gd name="T57" fmla="*/ 2147483647 h 1816"/>
                <a:gd name="T58" fmla="*/ 2147483647 w 1816"/>
                <a:gd name="T59" fmla="*/ 2147483647 h 1816"/>
                <a:gd name="T60" fmla="*/ 2147483647 w 1816"/>
                <a:gd name="T61" fmla="*/ 2147483647 h 1816"/>
                <a:gd name="T62" fmla="*/ 2147483647 w 1816"/>
                <a:gd name="T63" fmla="*/ 2147483647 h 1816"/>
                <a:gd name="T64" fmla="*/ 2147483647 w 1816"/>
                <a:gd name="T65" fmla="*/ 2147483647 h 1816"/>
                <a:gd name="T66" fmla="*/ 2147483647 w 1816"/>
                <a:gd name="T67" fmla="*/ 2147483647 h 1816"/>
                <a:gd name="T68" fmla="*/ 2147483647 w 1816"/>
                <a:gd name="T69" fmla="*/ 2147483647 h 1816"/>
                <a:gd name="T70" fmla="*/ 2147483647 w 1816"/>
                <a:gd name="T71" fmla="*/ 2147483647 h 1816"/>
                <a:gd name="T72" fmla="*/ 2147483647 w 1816"/>
                <a:gd name="T73" fmla="*/ 2147483647 h 1816"/>
                <a:gd name="T74" fmla="*/ 2147483647 w 1816"/>
                <a:gd name="T75" fmla="*/ 2147483647 h 1816"/>
                <a:gd name="T76" fmla="*/ 2147483647 w 1816"/>
                <a:gd name="T77" fmla="*/ 2147483647 h 1816"/>
                <a:gd name="T78" fmla="*/ 2147483647 w 1816"/>
                <a:gd name="T79" fmla="*/ 2147483647 h 1816"/>
                <a:gd name="T80" fmla="*/ 2147483647 w 1816"/>
                <a:gd name="T81" fmla="*/ 2147483647 h 1816"/>
                <a:gd name="T82" fmla="*/ 2147483647 w 1816"/>
                <a:gd name="T83" fmla="*/ 2147483647 h 1816"/>
                <a:gd name="T84" fmla="*/ 2147483647 w 1816"/>
                <a:gd name="T85" fmla="*/ 2147483647 h 1816"/>
                <a:gd name="T86" fmla="*/ 2147483647 w 1816"/>
                <a:gd name="T87" fmla="*/ 2147483647 h 1816"/>
                <a:gd name="T88" fmla="*/ 2147483647 w 1816"/>
                <a:gd name="T89" fmla="*/ 2147483647 h 1816"/>
                <a:gd name="T90" fmla="*/ 2147483647 w 1816"/>
                <a:gd name="T91" fmla="*/ 2147483647 h 1816"/>
                <a:gd name="T92" fmla="*/ 2147483647 w 1816"/>
                <a:gd name="T93" fmla="*/ 2147483647 h 1816"/>
                <a:gd name="T94" fmla="*/ 2147483647 w 1816"/>
                <a:gd name="T95" fmla="*/ 2147483647 h 1816"/>
                <a:gd name="T96" fmla="*/ 2147483647 w 1816"/>
                <a:gd name="T97" fmla="*/ 2147483647 h 1816"/>
                <a:gd name="T98" fmla="*/ 2147483647 w 1816"/>
                <a:gd name="T99" fmla="*/ 2147483647 h 1816"/>
                <a:gd name="T100" fmla="*/ 2147483647 w 1816"/>
                <a:gd name="T101" fmla="*/ 2147483647 h 1816"/>
                <a:gd name="T102" fmla="*/ 2147483647 w 1816"/>
                <a:gd name="T103" fmla="*/ 2147483647 h 181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816"/>
                <a:gd name="T157" fmla="*/ 0 h 1816"/>
                <a:gd name="T158" fmla="*/ 1816 w 1816"/>
                <a:gd name="T159" fmla="*/ 1816 h 181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816" h="1816">
                  <a:moveTo>
                    <a:pt x="1816" y="978"/>
                  </a:moveTo>
                  <a:lnTo>
                    <a:pt x="1816" y="836"/>
                  </a:lnTo>
                  <a:lnTo>
                    <a:pt x="1710" y="836"/>
                  </a:lnTo>
                  <a:lnTo>
                    <a:pt x="1706" y="792"/>
                  </a:lnTo>
                  <a:lnTo>
                    <a:pt x="1698" y="750"/>
                  </a:lnTo>
                  <a:lnTo>
                    <a:pt x="1688" y="708"/>
                  </a:lnTo>
                  <a:lnTo>
                    <a:pt x="1678" y="666"/>
                  </a:lnTo>
                  <a:lnTo>
                    <a:pt x="1774" y="626"/>
                  </a:lnTo>
                  <a:lnTo>
                    <a:pt x="1718" y="494"/>
                  </a:lnTo>
                  <a:lnTo>
                    <a:pt x="1622" y="534"/>
                  </a:lnTo>
                  <a:lnTo>
                    <a:pt x="1602" y="496"/>
                  </a:lnTo>
                  <a:lnTo>
                    <a:pt x="1578" y="460"/>
                  </a:lnTo>
                  <a:lnTo>
                    <a:pt x="1552" y="424"/>
                  </a:lnTo>
                  <a:lnTo>
                    <a:pt x="1526" y="390"/>
                  </a:lnTo>
                  <a:lnTo>
                    <a:pt x="1600" y="316"/>
                  </a:lnTo>
                  <a:lnTo>
                    <a:pt x="1498" y="216"/>
                  </a:lnTo>
                  <a:lnTo>
                    <a:pt x="1426" y="290"/>
                  </a:lnTo>
                  <a:lnTo>
                    <a:pt x="1392" y="262"/>
                  </a:lnTo>
                  <a:lnTo>
                    <a:pt x="1356" y="236"/>
                  </a:lnTo>
                  <a:lnTo>
                    <a:pt x="1318" y="214"/>
                  </a:lnTo>
                  <a:lnTo>
                    <a:pt x="1280" y="192"/>
                  </a:lnTo>
                  <a:lnTo>
                    <a:pt x="1320" y="96"/>
                  </a:lnTo>
                  <a:lnTo>
                    <a:pt x="1188" y="42"/>
                  </a:lnTo>
                  <a:lnTo>
                    <a:pt x="1150" y="138"/>
                  </a:lnTo>
                  <a:lnTo>
                    <a:pt x="1108" y="126"/>
                  </a:lnTo>
                  <a:lnTo>
                    <a:pt x="1066" y="116"/>
                  </a:lnTo>
                  <a:lnTo>
                    <a:pt x="1022" y="110"/>
                  </a:lnTo>
                  <a:lnTo>
                    <a:pt x="978" y="104"/>
                  </a:lnTo>
                  <a:lnTo>
                    <a:pt x="978" y="0"/>
                  </a:lnTo>
                  <a:lnTo>
                    <a:pt x="836" y="0"/>
                  </a:lnTo>
                  <a:lnTo>
                    <a:pt x="836" y="104"/>
                  </a:lnTo>
                  <a:lnTo>
                    <a:pt x="792" y="110"/>
                  </a:lnTo>
                  <a:lnTo>
                    <a:pt x="750" y="116"/>
                  </a:lnTo>
                  <a:lnTo>
                    <a:pt x="706" y="126"/>
                  </a:lnTo>
                  <a:lnTo>
                    <a:pt x="666" y="138"/>
                  </a:lnTo>
                  <a:lnTo>
                    <a:pt x="626" y="42"/>
                  </a:lnTo>
                  <a:lnTo>
                    <a:pt x="494" y="96"/>
                  </a:lnTo>
                  <a:lnTo>
                    <a:pt x="534" y="192"/>
                  </a:lnTo>
                  <a:lnTo>
                    <a:pt x="496" y="214"/>
                  </a:lnTo>
                  <a:lnTo>
                    <a:pt x="460" y="236"/>
                  </a:lnTo>
                  <a:lnTo>
                    <a:pt x="424" y="262"/>
                  </a:lnTo>
                  <a:lnTo>
                    <a:pt x="390" y="290"/>
                  </a:lnTo>
                  <a:lnTo>
                    <a:pt x="316" y="216"/>
                  </a:lnTo>
                  <a:lnTo>
                    <a:pt x="216" y="316"/>
                  </a:lnTo>
                  <a:lnTo>
                    <a:pt x="288" y="390"/>
                  </a:lnTo>
                  <a:lnTo>
                    <a:pt x="262" y="424"/>
                  </a:lnTo>
                  <a:lnTo>
                    <a:pt x="236" y="460"/>
                  </a:lnTo>
                  <a:lnTo>
                    <a:pt x="214" y="496"/>
                  </a:lnTo>
                  <a:lnTo>
                    <a:pt x="192" y="534"/>
                  </a:lnTo>
                  <a:lnTo>
                    <a:pt x="96" y="494"/>
                  </a:lnTo>
                  <a:lnTo>
                    <a:pt x="42" y="626"/>
                  </a:lnTo>
                  <a:lnTo>
                    <a:pt x="138" y="666"/>
                  </a:lnTo>
                  <a:lnTo>
                    <a:pt x="126" y="708"/>
                  </a:lnTo>
                  <a:lnTo>
                    <a:pt x="116" y="750"/>
                  </a:lnTo>
                  <a:lnTo>
                    <a:pt x="108" y="792"/>
                  </a:lnTo>
                  <a:lnTo>
                    <a:pt x="104" y="836"/>
                  </a:lnTo>
                  <a:lnTo>
                    <a:pt x="0" y="836"/>
                  </a:lnTo>
                  <a:lnTo>
                    <a:pt x="0" y="978"/>
                  </a:lnTo>
                  <a:lnTo>
                    <a:pt x="104" y="978"/>
                  </a:lnTo>
                  <a:lnTo>
                    <a:pt x="108" y="1022"/>
                  </a:lnTo>
                  <a:lnTo>
                    <a:pt x="116" y="1066"/>
                  </a:lnTo>
                  <a:lnTo>
                    <a:pt x="126" y="1108"/>
                  </a:lnTo>
                  <a:lnTo>
                    <a:pt x="138" y="1150"/>
                  </a:lnTo>
                  <a:lnTo>
                    <a:pt x="42" y="1190"/>
                  </a:lnTo>
                  <a:lnTo>
                    <a:pt x="96" y="1320"/>
                  </a:lnTo>
                  <a:lnTo>
                    <a:pt x="192" y="1280"/>
                  </a:lnTo>
                  <a:lnTo>
                    <a:pt x="214" y="1320"/>
                  </a:lnTo>
                  <a:lnTo>
                    <a:pt x="236" y="1356"/>
                  </a:lnTo>
                  <a:lnTo>
                    <a:pt x="262" y="1392"/>
                  </a:lnTo>
                  <a:lnTo>
                    <a:pt x="288" y="1426"/>
                  </a:lnTo>
                  <a:lnTo>
                    <a:pt x="216" y="1500"/>
                  </a:lnTo>
                  <a:lnTo>
                    <a:pt x="316" y="1600"/>
                  </a:lnTo>
                  <a:lnTo>
                    <a:pt x="390" y="1526"/>
                  </a:lnTo>
                  <a:lnTo>
                    <a:pt x="424" y="1554"/>
                  </a:lnTo>
                  <a:lnTo>
                    <a:pt x="460" y="1578"/>
                  </a:lnTo>
                  <a:lnTo>
                    <a:pt x="496" y="1602"/>
                  </a:lnTo>
                  <a:lnTo>
                    <a:pt x="534" y="1622"/>
                  </a:lnTo>
                  <a:lnTo>
                    <a:pt x="494" y="1718"/>
                  </a:lnTo>
                  <a:lnTo>
                    <a:pt x="626" y="1774"/>
                  </a:lnTo>
                  <a:lnTo>
                    <a:pt x="666" y="1678"/>
                  </a:lnTo>
                  <a:lnTo>
                    <a:pt x="706" y="1690"/>
                  </a:lnTo>
                  <a:lnTo>
                    <a:pt x="750" y="1698"/>
                  </a:lnTo>
                  <a:lnTo>
                    <a:pt x="792" y="1706"/>
                  </a:lnTo>
                  <a:lnTo>
                    <a:pt x="836" y="1712"/>
                  </a:lnTo>
                  <a:lnTo>
                    <a:pt x="836" y="1816"/>
                  </a:lnTo>
                  <a:lnTo>
                    <a:pt x="978" y="1816"/>
                  </a:lnTo>
                  <a:lnTo>
                    <a:pt x="978" y="1712"/>
                  </a:lnTo>
                  <a:lnTo>
                    <a:pt x="1022" y="1706"/>
                  </a:lnTo>
                  <a:lnTo>
                    <a:pt x="1066" y="1698"/>
                  </a:lnTo>
                  <a:lnTo>
                    <a:pt x="1108" y="1690"/>
                  </a:lnTo>
                  <a:lnTo>
                    <a:pt x="1150" y="1678"/>
                  </a:lnTo>
                  <a:lnTo>
                    <a:pt x="1188" y="1774"/>
                  </a:lnTo>
                  <a:lnTo>
                    <a:pt x="1320" y="1718"/>
                  </a:lnTo>
                  <a:lnTo>
                    <a:pt x="1280" y="1622"/>
                  </a:lnTo>
                  <a:lnTo>
                    <a:pt x="1318" y="1602"/>
                  </a:lnTo>
                  <a:lnTo>
                    <a:pt x="1356" y="1578"/>
                  </a:lnTo>
                  <a:lnTo>
                    <a:pt x="1392" y="1554"/>
                  </a:lnTo>
                  <a:lnTo>
                    <a:pt x="1426" y="1526"/>
                  </a:lnTo>
                  <a:lnTo>
                    <a:pt x="1498" y="1600"/>
                  </a:lnTo>
                  <a:lnTo>
                    <a:pt x="1600" y="1500"/>
                  </a:lnTo>
                  <a:lnTo>
                    <a:pt x="1526" y="1426"/>
                  </a:lnTo>
                  <a:lnTo>
                    <a:pt x="1552" y="1392"/>
                  </a:lnTo>
                  <a:lnTo>
                    <a:pt x="1578" y="1356"/>
                  </a:lnTo>
                  <a:lnTo>
                    <a:pt x="1602" y="1320"/>
                  </a:lnTo>
                  <a:lnTo>
                    <a:pt x="1622" y="1280"/>
                  </a:lnTo>
                  <a:lnTo>
                    <a:pt x="1718" y="1320"/>
                  </a:lnTo>
                  <a:lnTo>
                    <a:pt x="1774" y="1190"/>
                  </a:lnTo>
                  <a:lnTo>
                    <a:pt x="1678" y="1150"/>
                  </a:lnTo>
                  <a:lnTo>
                    <a:pt x="1688" y="1108"/>
                  </a:lnTo>
                  <a:lnTo>
                    <a:pt x="1698" y="1066"/>
                  </a:lnTo>
                  <a:lnTo>
                    <a:pt x="1706" y="1022"/>
                  </a:lnTo>
                  <a:lnTo>
                    <a:pt x="1710" y="978"/>
                  </a:lnTo>
                  <a:lnTo>
                    <a:pt x="1816" y="978"/>
                  </a:lnTo>
                  <a:close/>
                  <a:moveTo>
                    <a:pt x="908" y="1614"/>
                  </a:moveTo>
                  <a:lnTo>
                    <a:pt x="908" y="1614"/>
                  </a:lnTo>
                  <a:lnTo>
                    <a:pt x="872" y="1612"/>
                  </a:lnTo>
                  <a:lnTo>
                    <a:pt x="836" y="1610"/>
                  </a:lnTo>
                  <a:lnTo>
                    <a:pt x="800" y="1606"/>
                  </a:lnTo>
                  <a:lnTo>
                    <a:pt x="766" y="1600"/>
                  </a:lnTo>
                  <a:lnTo>
                    <a:pt x="730" y="1592"/>
                  </a:lnTo>
                  <a:lnTo>
                    <a:pt x="698" y="1582"/>
                  </a:lnTo>
                  <a:lnTo>
                    <a:pt x="664" y="1570"/>
                  </a:lnTo>
                  <a:lnTo>
                    <a:pt x="632" y="1558"/>
                  </a:lnTo>
                  <a:lnTo>
                    <a:pt x="602" y="1544"/>
                  </a:lnTo>
                  <a:lnTo>
                    <a:pt x="570" y="1528"/>
                  </a:lnTo>
                  <a:lnTo>
                    <a:pt x="542" y="1512"/>
                  </a:lnTo>
                  <a:lnTo>
                    <a:pt x="512" y="1492"/>
                  </a:lnTo>
                  <a:lnTo>
                    <a:pt x="484" y="1474"/>
                  </a:lnTo>
                  <a:lnTo>
                    <a:pt x="458" y="1452"/>
                  </a:lnTo>
                  <a:lnTo>
                    <a:pt x="432" y="1430"/>
                  </a:lnTo>
                  <a:lnTo>
                    <a:pt x="408" y="1406"/>
                  </a:lnTo>
                  <a:lnTo>
                    <a:pt x="384" y="1382"/>
                  </a:lnTo>
                  <a:lnTo>
                    <a:pt x="362" y="1356"/>
                  </a:lnTo>
                  <a:lnTo>
                    <a:pt x="342" y="1330"/>
                  </a:lnTo>
                  <a:lnTo>
                    <a:pt x="322" y="1302"/>
                  </a:lnTo>
                  <a:lnTo>
                    <a:pt x="304" y="1274"/>
                  </a:lnTo>
                  <a:lnTo>
                    <a:pt x="286" y="1244"/>
                  </a:lnTo>
                  <a:lnTo>
                    <a:pt x="272" y="1214"/>
                  </a:lnTo>
                  <a:lnTo>
                    <a:pt x="256" y="1182"/>
                  </a:lnTo>
                  <a:lnTo>
                    <a:pt x="244" y="1150"/>
                  </a:lnTo>
                  <a:lnTo>
                    <a:pt x="234" y="1118"/>
                  </a:lnTo>
                  <a:lnTo>
                    <a:pt x="224" y="1084"/>
                  </a:lnTo>
                  <a:lnTo>
                    <a:pt x="216" y="1050"/>
                  </a:lnTo>
                  <a:lnTo>
                    <a:pt x="210" y="1016"/>
                  </a:lnTo>
                  <a:lnTo>
                    <a:pt x="206" y="980"/>
                  </a:lnTo>
                  <a:lnTo>
                    <a:pt x="202" y="944"/>
                  </a:lnTo>
                  <a:lnTo>
                    <a:pt x="202" y="908"/>
                  </a:lnTo>
                  <a:lnTo>
                    <a:pt x="202" y="872"/>
                  </a:lnTo>
                  <a:lnTo>
                    <a:pt x="206" y="836"/>
                  </a:lnTo>
                  <a:lnTo>
                    <a:pt x="210" y="800"/>
                  </a:lnTo>
                  <a:lnTo>
                    <a:pt x="216" y="766"/>
                  </a:lnTo>
                  <a:lnTo>
                    <a:pt x="224" y="732"/>
                  </a:lnTo>
                  <a:lnTo>
                    <a:pt x="234" y="698"/>
                  </a:lnTo>
                  <a:lnTo>
                    <a:pt x="244" y="664"/>
                  </a:lnTo>
                  <a:lnTo>
                    <a:pt x="256" y="632"/>
                  </a:lnTo>
                  <a:lnTo>
                    <a:pt x="272" y="602"/>
                  </a:lnTo>
                  <a:lnTo>
                    <a:pt x="286" y="572"/>
                  </a:lnTo>
                  <a:lnTo>
                    <a:pt x="304" y="542"/>
                  </a:lnTo>
                  <a:lnTo>
                    <a:pt x="322" y="512"/>
                  </a:lnTo>
                  <a:lnTo>
                    <a:pt x="342" y="486"/>
                  </a:lnTo>
                  <a:lnTo>
                    <a:pt x="362" y="458"/>
                  </a:lnTo>
                  <a:lnTo>
                    <a:pt x="384" y="432"/>
                  </a:lnTo>
                  <a:lnTo>
                    <a:pt x="408" y="408"/>
                  </a:lnTo>
                  <a:lnTo>
                    <a:pt x="432" y="386"/>
                  </a:lnTo>
                  <a:lnTo>
                    <a:pt x="458" y="362"/>
                  </a:lnTo>
                  <a:lnTo>
                    <a:pt x="484" y="342"/>
                  </a:lnTo>
                  <a:lnTo>
                    <a:pt x="512" y="322"/>
                  </a:lnTo>
                  <a:lnTo>
                    <a:pt x="542" y="304"/>
                  </a:lnTo>
                  <a:lnTo>
                    <a:pt x="570" y="286"/>
                  </a:lnTo>
                  <a:lnTo>
                    <a:pt x="602" y="272"/>
                  </a:lnTo>
                  <a:lnTo>
                    <a:pt x="632" y="258"/>
                  </a:lnTo>
                  <a:lnTo>
                    <a:pt x="664" y="244"/>
                  </a:lnTo>
                  <a:lnTo>
                    <a:pt x="698" y="234"/>
                  </a:lnTo>
                  <a:lnTo>
                    <a:pt x="730" y="224"/>
                  </a:lnTo>
                  <a:lnTo>
                    <a:pt x="766" y="216"/>
                  </a:lnTo>
                  <a:lnTo>
                    <a:pt x="800" y="210"/>
                  </a:lnTo>
                  <a:lnTo>
                    <a:pt x="836" y="206"/>
                  </a:lnTo>
                  <a:lnTo>
                    <a:pt x="872" y="202"/>
                  </a:lnTo>
                  <a:lnTo>
                    <a:pt x="908" y="202"/>
                  </a:lnTo>
                  <a:lnTo>
                    <a:pt x="944" y="202"/>
                  </a:lnTo>
                  <a:lnTo>
                    <a:pt x="980" y="206"/>
                  </a:lnTo>
                  <a:lnTo>
                    <a:pt x="1014" y="210"/>
                  </a:lnTo>
                  <a:lnTo>
                    <a:pt x="1050" y="216"/>
                  </a:lnTo>
                  <a:lnTo>
                    <a:pt x="1084" y="224"/>
                  </a:lnTo>
                  <a:lnTo>
                    <a:pt x="1118" y="234"/>
                  </a:lnTo>
                  <a:lnTo>
                    <a:pt x="1150" y="244"/>
                  </a:lnTo>
                  <a:lnTo>
                    <a:pt x="1182" y="258"/>
                  </a:lnTo>
                  <a:lnTo>
                    <a:pt x="1214" y="272"/>
                  </a:lnTo>
                  <a:lnTo>
                    <a:pt x="1244" y="286"/>
                  </a:lnTo>
                  <a:lnTo>
                    <a:pt x="1274" y="304"/>
                  </a:lnTo>
                  <a:lnTo>
                    <a:pt x="1302" y="322"/>
                  </a:lnTo>
                  <a:lnTo>
                    <a:pt x="1330" y="342"/>
                  </a:lnTo>
                  <a:lnTo>
                    <a:pt x="1356" y="362"/>
                  </a:lnTo>
                  <a:lnTo>
                    <a:pt x="1382" y="386"/>
                  </a:lnTo>
                  <a:lnTo>
                    <a:pt x="1406" y="408"/>
                  </a:lnTo>
                  <a:lnTo>
                    <a:pt x="1430" y="432"/>
                  </a:lnTo>
                  <a:lnTo>
                    <a:pt x="1452" y="458"/>
                  </a:lnTo>
                  <a:lnTo>
                    <a:pt x="1474" y="486"/>
                  </a:lnTo>
                  <a:lnTo>
                    <a:pt x="1492" y="512"/>
                  </a:lnTo>
                  <a:lnTo>
                    <a:pt x="1512" y="542"/>
                  </a:lnTo>
                  <a:lnTo>
                    <a:pt x="1528" y="572"/>
                  </a:lnTo>
                  <a:lnTo>
                    <a:pt x="1544" y="602"/>
                  </a:lnTo>
                  <a:lnTo>
                    <a:pt x="1558" y="632"/>
                  </a:lnTo>
                  <a:lnTo>
                    <a:pt x="1570" y="664"/>
                  </a:lnTo>
                  <a:lnTo>
                    <a:pt x="1582" y="698"/>
                  </a:lnTo>
                  <a:lnTo>
                    <a:pt x="1592" y="732"/>
                  </a:lnTo>
                  <a:lnTo>
                    <a:pt x="1598" y="766"/>
                  </a:lnTo>
                  <a:lnTo>
                    <a:pt x="1606" y="800"/>
                  </a:lnTo>
                  <a:lnTo>
                    <a:pt x="1610" y="836"/>
                  </a:lnTo>
                  <a:lnTo>
                    <a:pt x="1612" y="872"/>
                  </a:lnTo>
                  <a:lnTo>
                    <a:pt x="1614" y="908"/>
                  </a:lnTo>
                  <a:lnTo>
                    <a:pt x="1612" y="944"/>
                  </a:lnTo>
                  <a:lnTo>
                    <a:pt x="1610" y="980"/>
                  </a:lnTo>
                  <a:lnTo>
                    <a:pt x="1606" y="1016"/>
                  </a:lnTo>
                  <a:lnTo>
                    <a:pt x="1598" y="1050"/>
                  </a:lnTo>
                  <a:lnTo>
                    <a:pt x="1592" y="1084"/>
                  </a:lnTo>
                  <a:lnTo>
                    <a:pt x="1582" y="1118"/>
                  </a:lnTo>
                  <a:lnTo>
                    <a:pt x="1570" y="1150"/>
                  </a:lnTo>
                  <a:lnTo>
                    <a:pt x="1558" y="1182"/>
                  </a:lnTo>
                  <a:lnTo>
                    <a:pt x="1544" y="1214"/>
                  </a:lnTo>
                  <a:lnTo>
                    <a:pt x="1528" y="1244"/>
                  </a:lnTo>
                  <a:lnTo>
                    <a:pt x="1512" y="1274"/>
                  </a:lnTo>
                  <a:lnTo>
                    <a:pt x="1492" y="1302"/>
                  </a:lnTo>
                  <a:lnTo>
                    <a:pt x="1474" y="1330"/>
                  </a:lnTo>
                  <a:lnTo>
                    <a:pt x="1452" y="1356"/>
                  </a:lnTo>
                  <a:lnTo>
                    <a:pt x="1430" y="1382"/>
                  </a:lnTo>
                  <a:lnTo>
                    <a:pt x="1406" y="1406"/>
                  </a:lnTo>
                  <a:lnTo>
                    <a:pt x="1382" y="1430"/>
                  </a:lnTo>
                  <a:lnTo>
                    <a:pt x="1356" y="1452"/>
                  </a:lnTo>
                  <a:lnTo>
                    <a:pt x="1330" y="1474"/>
                  </a:lnTo>
                  <a:lnTo>
                    <a:pt x="1302" y="1492"/>
                  </a:lnTo>
                  <a:lnTo>
                    <a:pt x="1274" y="1512"/>
                  </a:lnTo>
                  <a:lnTo>
                    <a:pt x="1244" y="1528"/>
                  </a:lnTo>
                  <a:lnTo>
                    <a:pt x="1214" y="1544"/>
                  </a:lnTo>
                  <a:lnTo>
                    <a:pt x="1182" y="1558"/>
                  </a:lnTo>
                  <a:lnTo>
                    <a:pt x="1150" y="1570"/>
                  </a:lnTo>
                  <a:lnTo>
                    <a:pt x="1118" y="1582"/>
                  </a:lnTo>
                  <a:lnTo>
                    <a:pt x="1084" y="1592"/>
                  </a:lnTo>
                  <a:lnTo>
                    <a:pt x="1050" y="1600"/>
                  </a:lnTo>
                  <a:lnTo>
                    <a:pt x="1014" y="1606"/>
                  </a:lnTo>
                  <a:lnTo>
                    <a:pt x="980" y="1610"/>
                  </a:lnTo>
                  <a:lnTo>
                    <a:pt x="944" y="1612"/>
                  </a:lnTo>
                  <a:lnTo>
                    <a:pt x="908" y="1614"/>
                  </a:lnTo>
                  <a:close/>
                </a:path>
              </a:pathLst>
            </a:custGeom>
            <a:solidFill>
              <a:srgbClr val="80808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cap="rnd">
                  <a:solidFill>
                    <a:srgbClr val="000000"/>
                  </a:solidFill>
                  <a:prstDash val="sysDot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>
                <a:solidFill>
                  <a:srgbClr val="000000"/>
                </a:solidFill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3" name="Freeform 675"/>
            <p:cNvSpPr>
              <a:spLocks noEditPoints="1"/>
            </p:cNvSpPr>
            <p:nvPr/>
          </p:nvSpPr>
          <p:spPr bwMode="auto">
            <a:xfrm rot="21275257">
              <a:off x="940378" y="1649334"/>
              <a:ext cx="3429000" cy="3429000"/>
            </a:xfrm>
            <a:custGeom>
              <a:avLst/>
              <a:gdLst>
                <a:gd name="T0" fmla="*/ 2147483647 w 2622"/>
                <a:gd name="T1" fmla="*/ 2147483647 h 2622"/>
                <a:gd name="T2" fmla="*/ 2147483647 w 2622"/>
                <a:gd name="T3" fmla="*/ 2147483647 h 2622"/>
                <a:gd name="T4" fmla="*/ 2147483647 w 2622"/>
                <a:gd name="T5" fmla="*/ 2147483647 h 2622"/>
                <a:gd name="T6" fmla="*/ 2147483647 w 2622"/>
                <a:gd name="T7" fmla="*/ 2147483647 h 2622"/>
                <a:gd name="T8" fmla="*/ 2147483647 w 2622"/>
                <a:gd name="T9" fmla="*/ 2147483647 h 2622"/>
                <a:gd name="T10" fmla="*/ 2147483647 w 2622"/>
                <a:gd name="T11" fmla="*/ 2147483647 h 2622"/>
                <a:gd name="T12" fmla="*/ 2147483647 w 2622"/>
                <a:gd name="T13" fmla="*/ 2147483647 h 2622"/>
                <a:gd name="T14" fmla="*/ 2147483647 w 2622"/>
                <a:gd name="T15" fmla="*/ 2147483647 h 2622"/>
                <a:gd name="T16" fmla="*/ 2147483647 w 2622"/>
                <a:gd name="T17" fmla="*/ 2147483647 h 2622"/>
                <a:gd name="T18" fmla="*/ 2147483647 w 2622"/>
                <a:gd name="T19" fmla="*/ 2147483647 h 2622"/>
                <a:gd name="T20" fmla="*/ 2147483647 w 2622"/>
                <a:gd name="T21" fmla="*/ 2147483647 h 2622"/>
                <a:gd name="T22" fmla="*/ 2147483647 w 2622"/>
                <a:gd name="T23" fmla="*/ 2147483647 h 2622"/>
                <a:gd name="T24" fmla="*/ 2147483647 w 2622"/>
                <a:gd name="T25" fmla="*/ 2147483647 h 2622"/>
                <a:gd name="T26" fmla="*/ 2147483647 w 2622"/>
                <a:gd name="T27" fmla="*/ 2147483647 h 2622"/>
                <a:gd name="T28" fmla="*/ 2147483647 w 2622"/>
                <a:gd name="T29" fmla="*/ 2147483647 h 2622"/>
                <a:gd name="T30" fmla="*/ 2147483647 w 2622"/>
                <a:gd name="T31" fmla="*/ 2147483647 h 2622"/>
                <a:gd name="T32" fmla="*/ 2147483647 w 2622"/>
                <a:gd name="T33" fmla="*/ 2147483647 h 2622"/>
                <a:gd name="T34" fmla="*/ 2147483647 w 2622"/>
                <a:gd name="T35" fmla="*/ 2147483647 h 2622"/>
                <a:gd name="T36" fmla="*/ 2147483647 w 2622"/>
                <a:gd name="T37" fmla="*/ 2147483647 h 2622"/>
                <a:gd name="T38" fmla="*/ 2147483647 w 2622"/>
                <a:gd name="T39" fmla="*/ 2147483647 h 2622"/>
                <a:gd name="T40" fmla="*/ 2147483647 w 2622"/>
                <a:gd name="T41" fmla="*/ 2147483647 h 2622"/>
                <a:gd name="T42" fmla="*/ 2147483647 w 2622"/>
                <a:gd name="T43" fmla="*/ 2147483647 h 2622"/>
                <a:gd name="T44" fmla="*/ 2147483647 w 2622"/>
                <a:gd name="T45" fmla="*/ 2147483647 h 2622"/>
                <a:gd name="T46" fmla="*/ 2147483647 w 2622"/>
                <a:gd name="T47" fmla="*/ 2147483647 h 2622"/>
                <a:gd name="T48" fmla="*/ 2147483647 w 2622"/>
                <a:gd name="T49" fmla="*/ 2147483647 h 2622"/>
                <a:gd name="T50" fmla="*/ 2147483647 w 2622"/>
                <a:gd name="T51" fmla="*/ 2147483647 h 2622"/>
                <a:gd name="T52" fmla="*/ 2147483647 w 2622"/>
                <a:gd name="T53" fmla="*/ 2147483647 h 2622"/>
                <a:gd name="T54" fmla="*/ 2147483647 w 2622"/>
                <a:gd name="T55" fmla="*/ 2147483647 h 2622"/>
                <a:gd name="T56" fmla="*/ 2147483647 w 2622"/>
                <a:gd name="T57" fmla="*/ 2147483647 h 2622"/>
                <a:gd name="T58" fmla="*/ 2147483647 w 2622"/>
                <a:gd name="T59" fmla="*/ 2147483647 h 2622"/>
                <a:gd name="T60" fmla="*/ 2147483647 w 2622"/>
                <a:gd name="T61" fmla="*/ 2147483647 h 2622"/>
                <a:gd name="T62" fmla="*/ 2147483647 w 2622"/>
                <a:gd name="T63" fmla="*/ 2147483647 h 2622"/>
                <a:gd name="T64" fmla="*/ 2147483647 w 2622"/>
                <a:gd name="T65" fmla="*/ 2147483647 h 2622"/>
                <a:gd name="T66" fmla="*/ 2147483647 w 2622"/>
                <a:gd name="T67" fmla="*/ 2147483647 h 2622"/>
                <a:gd name="T68" fmla="*/ 2147483647 w 2622"/>
                <a:gd name="T69" fmla="*/ 2147483647 h 2622"/>
                <a:gd name="T70" fmla="*/ 2147483647 w 2622"/>
                <a:gd name="T71" fmla="*/ 2147483647 h 2622"/>
                <a:gd name="T72" fmla="*/ 2147483647 w 2622"/>
                <a:gd name="T73" fmla="*/ 2147483647 h 2622"/>
                <a:gd name="T74" fmla="*/ 2147483647 w 2622"/>
                <a:gd name="T75" fmla="*/ 2147483647 h 2622"/>
                <a:gd name="T76" fmla="*/ 2147483647 w 2622"/>
                <a:gd name="T77" fmla="*/ 2147483647 h 2622"/>
                <a:gd name="T78" fmla="*/ 2147483647 w 2622"/>
                <a:gd name="T79" fmla="*/ 2147483647 h 2622"/>
                <a:gd name="T80" fmla="*/ 2147483647 w 2622"/>
                <a:gd name="T81" fmla="*/ 2147483647 h 2622"/>
                <a:gd name="T82" fmla="*/ 2147483647 w 2622"/>
                <a:gd name="T83" fmla="*/ 2147483647 h 2622"/>
                <a:gd name="T84" fmla="*/ 2147483647 w 2622"/>
                <a:gd name="T85" fmla="*/ 2147483647 h 2622"/>
                <a:gd name="T86" fmla="*/ 2147483647 w 2622"/>
                <a:gd name="T87" fmla="*/ 2147483647 h 2622"/>
                <a:gd name="T88" fmla="*/ 2147483647 w 2622"/>
                <a:gd name="T89" fmla="*/ 2147483647 h 2622"/>
                <a:gd name="T90" fmla="*/ 2147483647 w 2622"/>
                <a:gd name="T91" fmla="*/ 2147483647 h 2622"/>
                <a:gd name="T92" fmla="*/ 2147483647 w 2622"/>
                <a:gd name="T93" fmla="*/ 2147483647 h 2622"/>
                <a:gd name="T94" fmla="*/ 2147483647 w 2622"/>
                <a:gd name="T95" fmla="*/ 2147483647 h 2622"/>
                <a:gd name="T96" fmla="*/ 2147483647 w 2622"/>
                <a:gd name="T97" fmla="*/ 2147483647 h 2622"/>
                <a:gd name="T98" fmla="*/ 2147483647 w 2622"/>
                <a:gd name="T99" fmla="*/ 2147483647 h 2622"/>
                <a:gd name="T100" fmla="*/ 2147483647 w 2622"/>
                <a:gd name="T101" fmla="*/ 2147483647 h 2622"/>
                <a:gd name="T102" fmla="*/ 2147483647 w 2622"/>
                <a:gd name="T103" fmla="*/ 2147483647 h 2622"/>
                <a:gd name="T104" fmla="*/ 2147483647 w 2622"/>
                <a:gd name="T105" fmla="*/ 2147483647 h 2622"/>
                <a:gd name="T106" fmla="*/ 2147483647 w 2622"/>
                <a:gd name="T107" fmla="*/ 2147483647 h 262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622"/>
                <a:gd name="T163" fmla="*/ 0 h 2622"/>
                <a:gd name="T164" fmla="*/ 2622 w 2622"/>
                <a:gd name="T165" fmla="*/ 2622 h 262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622" h="2622">
                  <a:moveTo>
                    <a:pt x="2622" y="1382"/>
                  </a:moveTo>
                  <a:lnTo>
                    <a:pt x="2622" y="1240"/>
                  </a:lnTo>
                  <a:lnTo>
                    <a:pt x="2520" y="1240"/>
                  </a:lnTo>
                  <a:lnTo>
                    <a:pt x="2516" y="1196"/>
                  </a:lnTo>
                  <a:lnTo>
                    <a:pt x="2512" y="1152"/>
                  </a:lnTo>
                  <a:lnTo>
                    <a:pt x="2506" y="1110"/>
                  </a:lnTo>
                  <a:lnTo>
                    <a:pt x="2498" y="1068"/>
                  </a:lnTo>
                  <a:lnTo>
                    <a:pt x="2596" y="1040"/>
                  </a:lnTo>
                  <a:lnTo>
                    <a:pt x="2560" y="904"/>
                  </a:lnTo>
                  <a:lnTo>
                    <a:pt x="2460" y="930"/>
                  </a:lnTo>
                  <a:lnTo>
                    <a:pt x="2446" y="888"/>
                  </a:lnTo>
                  <a:lnTo>
                    <a:pt x="2430" y="848"/>
                  </a:lnTo>
                  <a:lnTo>
                    <a:pt x="2412" y="808"/>
                  </a:lnTo>
                  <a:lnTo>
                    <a:pt x="2394" y="768"/>
                  </a:lnTo>
                  <a:lnTo>
                    <a:pt x="2482" y="718"/>
                  </a:lnTo>
                  <a:lnTo>
                    <a:pt x="2412" y="594"/>
                  </a:lnTo>
                  <a:lnTo>
                    <a:pt x="2322" y="646"/>
                  </a:lnTo>
                  <a:lnTo>
                    <a:pt x="2298" y="610"/>
                  </a:lnTo>
                  <a:lnTo>
                    <a:pt x="2272" y="574"/>
                  </a:lnTo>
                  <a:lnTo>
                    <a:pt x="2244" y="540"/>
                  </a:lnTo>
                  <a:lnTo>
                    <a:pt x="2216" y="508"/>
                  </a:lnTo>
                  <a:lnTo>
                    <a:pt x="2290" y="434"/>
                  </a:lnTo>
                  <a:lnTo>
                    <a:pt x="2188" y="334"/>
                  </a:lnTo>
                  <a:lnTo>
                    <a:pt x="2116" y="406"/>
                  </a:lnTo>
                  <a:lnTo>
                    <a:pt x="2082" y="378"/>
                  </a:lnTo>
                  <a:lnTo>
                    <a:pt x="2048" y="352"/>
                  </a:lnTo>
                  <a:lnTo>
                    <a:pt x="2014" y="326"/>
                  </a:lnTo>
                  <a:lnTo>
                    <a:pt x="1978" y="300"/>
                  </a:lnTo>
                  <a:lnTo>
                    <a:pt x="2028" y="212"/>
                  </a:lnTo>
                  <a:lnTo>
                    <a:pt x="1906" y="140"/>
                  </a:lnTo>
                  <a:lnTo>
                    <a:pt x="1854" y="230"/>
                  </a:lnTo>
                  <a:lnTo>
                    <a:pt x="1816" y="210"/>
                  </a:lnTo>
                  <a:lnTo>
                    <a:pt x="1776" y="194"/>
                  </a:lnTo>
                  <a:lnTo>
                    <a:pt x="1734" y="178"/>
                  </a:lnTo>
                  <a:lnTo>
                    <a:pt x="1694" y="162"/>
                  </a:lnTo>
                  <a:lnTo>
                    <a:pt x="1720" y="64"/>
                  </a:lnTo>
                  <a:lnTo>
                    <a:pt x="1582" y="26"/>
                  </a:lnTo>
                  <a:lnTo>
                    <a:pt x="1556" y="126"/>
                  </a:lnTo>
                  <a:lnTo>
                    <a:pt x="1514" y="118"/>
                  </a:lnTo>
                  <a:lnTo>
                    <a:pt x="1470" y="112"/>
                  </a:lnTo>
                  <a:lnTo>
                    <a:pt x="1426" y="106"/>
                  </a:lnTo>
                  <a:lnTo>
                    <a:pt x="1382" y="104"/>
                  </a:lnTo>
                  <a:lnTo>
                    <a:pt x="1382" y="0"/>
                  </a:lnTo>
                  <a:lnTo>
                    <a:pt x="1240" y="0"/>
                  </a:lnTo>
                  <a:lnTo>
                    <a:pt x="1240" y="104"/>
                  </a:lnTo>
                  <a:lnTo>
                    <a:pt x="1196" y="106"/>
                  </a:lnTo>
                  <a:lnTo>
                    <a:pt x="1154" y="112"/>
                  </a:lnTo>
                  <a:lnTo>
                    <a:pt x="1110" y="118"/>
                  </a:lnTo>
                  <a:lnTo>
                    <a:pt x="1068" y="126"/>
                  </a:lnTo>
                  <a:lnTo>
                    <a:pt x="1042" y="26"/>
                  </a:lnTo>
                  <a:lnTo>
                    <a:pt x="904" y="64"/>
                  </a:lnTo>
                  <a:lnTo>
                    <a:pt x="930" y="162"/>
                  </a:lnTo>
                  <a:lnTo>
                    <a:pt x="890" y="178"/>
                  </a:lnTo>
                  <a:lnTo>
                    <a:pt x="848" y="194"/>
                  </a:lnTo>
                  <a:lnTo>
                    <a:pt x="808" y="210"/>
                  </a:lnTo>
                  <a:lnTo>
                    <a:pt x="770" y="230"/>
                  </a:lnTo>
                  <a:lnTo>
                    <a:pt x="718" y="140"/>
                  </a:lnTo>
                  <a:lnTo>
                    <a:pt x="594" y="212"/>
                  </a:lnTo>
                  <a:lnTo>
                    <a:pt x="646" y="300"/>
                  </a:lnTo>
                  <a:lnTo>
                    <a:pt x="610" y="326"/>
                  </a:lnTo>
                  <a:lnTo>
                    <a:pt x="576" y="352"/>
                  </a:lnTo>
                  <a:lnTo>
                    <a:pt x="542" y="378"/>
                  </a:lnTo>
                  <a:lnTo>
                    <a:pt x="508" y="406"/>
                  </a:lnTo>
                  <a:lnTo>
                    <a:pt x="436" y="334"/>
                  </a:lnTo>
                  <a:lnTo>
                    <a:pt x="334" y="434"/>
                  </a:lnTo>
                  <a:lnTo>
                    <a:pt x="408" y="508"/>
                  </a:lnTo>
                  <a:lnTo>
                    <a:pt x="378" y="540"/>
                  </a:lnTo>
                  <a:lnTo>
                    <a:pt x="352" y="574"/>
                  </a:lnTo>
                  <a:lnTo>
                    <a:pt x="326" y="610"/>
                  </a:lnTo>
                  <a:lnTo>
                    <a:pt x="302" y="646"/>
                  </a:lnTo>
                  <a:lnTo>
                    <a:pt x="212" y="594"/>
                  </a:lnTo>
                  <a:lnTo>
                    <a:pt x="140" y="718"/>
                  </a:lnTo>
                  <a:lnTo>
                    <a:pt x="230" y="768"/>
                  </a:lnTo>
                  <a:lnTo>
                    <a:pt x="212" y="808"/>
                  </a:lnTo>
                  <a:lnTo>
                    <a:pt x="194" y="848"/>
                  </a:lnTo>
                  <a:lnTo>
                    <a:pt x="178" y="888"/>
                  </a:lnTo>
                  <a:lnTo>
                    <a:pt x="164" y="930"/>
                  </a:lnTo>
                  <a:lnTo>
                    <a:pt x="64" y="904"/>
                  </a:lnTo>
                  <a:lnTo>
                    <a:pt x="26" y="1040"/>
                  </a:lnTo>
                  <a:lnTo>
                    <a:pt x="126" y="1068"/>
                  </a:lnTo>
                  <a:lnTo>
                    <a:pt x="118" y="1110"/>
                  </a:lnTo>
                  <a:lnTo>
                    <a:pt x="112" y="1152"/>
                  </a:lnTo>
                  <a:lnTo>
                    <a:pt x="108" y="1196"/>
                  </a:lnTo>
                  <a:lnTo>
                    <a:pt x="104" y="1240"/>
                  </a:lnTo>
                  <a:lnTo>
                    <a:pt x="0" y="1240"/>
                  </a:lnTo>
                  <a:lnTo>
                    <a:pt x="0" y="1382"/>
                  </a:lnTo>
                  <a:lnTo>
                    <a:pt x="104" y="1382"/>
                  </a:lnTo>
                  <a:lnTo>
                    <a:pt x="108" y="1426"/>
                  </a:lnTo>
                  <a:lnTo>
                    <a:pt x="112" y="1470"/>
                  </a:lnTo>
                  <a:lnTo>
                    <a:pt x="118" y="1512"/>
                  </a:lnTo>
                  <a:lnTo>
                    <a:pt x="126" y="1556"/>
                  </a:lnTo>
                  <a:lnTo>
                    <a:pt x="26" y="1582"/>
                  </a:lnTo>
                  <a:lnTo>
                    <a:pt x="64" y="1720"/>
                  </a:lnTo>
                  <a:lnTo>
                    <a:pt x="164" y="1692"/>
                  </a:lnTo>
                  <a:lnTo>
                    <a:pt x="178" y="1734"/>
                  </a:lnTo>
                  <a:lnTo>
                    <a:pt x="194" y="1774"/>
                  </a:lnTo>
                  <a:lnTo>
                    <a:pt x="212" y="1814"/>
                  </a:lnTo>
                  <a:lnTo>
                    <a:pt x="230" y="1854"/>
                  </a:lnTo>
                  <a:lnTo>
                    <a:pt x="140" y="1906"/>
                  </a:lnTo>
                  <a:lnTo>
                    <a:pt x="212" y="2028"/>
                  </a:lnTo>
                  <a:lnTo>
                    <a:pt x="302" y="1978"/>
                  </a:lnTo>
                  <a:lnTo>
                    <a:pt x="326" y="2014"/>
                  </a:lnTo>
                  <a:lnTo>
                    <a:pt x="352" y="2048"/>
                  </a:lnTo>
                  <a:lnTo>
                    <a:pt x="378" y="2082"/>
                  </a:lnTo>
                  <a:lnTo>
                    <a:pt x="408" y="2116"/>
                  </a:lnTo>
                  <a:lnTo>
                    <a:pt x="334" y="2188"/>
                  </a:lnTo>
                  <a:lnTo>
                    <a:pt x="436" y="2288"/>
                  </a:lnTo>
                  <a:lnTo>
                    <a:pt x="508" y="2216"/>
                  </a:lnTo>
                  <a:lnTo>
                    <a:pt x="542" y="2244"/>
                  </a:lnTo>
                  <a:lnTo>
                    <a:pt x="576" y="2272"/>
                  </a:lnTo>
                  <a:lnTo>
                    <a:pt x="610" y="2298"/>
                  </a:lnTo>
                  <a:lnTo>
                    <a:pt x="646" y="2322"/>
                  </a:lnTo>
                  <a:lnTo>
                    <a:pt x="594" y="2412"/>
                  </a:lnTo>
                  <a:lnTo>
                    <a:pt x="718" y="2482"/>
                  </a:lnTo>
                  <a:lnTo>
                    <a:pt x="770" y="2394"/>
                  </a:lnTo>
                  <a:lnTo>
                    <a:pt x="808" y="2412"/>
                  </a:lnTo>
                  <a:lnTo>
                    <a:pt x="848" y="2430"/>
                  </a:lnTo>
                  <a:lnTo>
                    <a:pt x="890" y="2446"/>
                  </a:lnTo>
                  <a:lnTo>
                    <a:pt x="930" y="2460"/>
                  </a:lnTo>
                  <a:lnTo>
                    <a:pt x="904" y="2560"/>
                  </a:lnTo>
                  <a:lnTo>
                    <a:pt x="1042" y="2596"/>
                  </a:lnTo>
                  <a:lnTo>
                    <a:pt x="1068" y="2498"/>
                  </a:lnTo>
                  <a:lnTo>
                    <a:pt x="1110" y="2504"/>
                  </a:lnTo>
                  <a:lnTo>
                    <a:pt x="1154" y="2512"/>
                  </a:lnTo>
                  <a:lnTo>
                    <a:pt x="1196" y="2516"/>
                  </a:lnTo>
                  <a:lnTo>
                    <a:pt x="1240" y="2520"/>
                  </a:lnTo>
                  <a:lnTo>
                    <a:pt x="1240" y="2622"/>
                  </a:lnTo>
                  <a:lnTo>
                    <a:pt x="1382" y="2622"/>
                  </a:lnTo>
                  <a:lnTo>
                    <a:pt x="1382" y="2520"/>
                  </a:lnTo>
                  <a:lnTo>
                    <a:pt x="1426" y="2516"/>
                  </a:lnTo>
                  <a:lnTo>
                    <a:pt x="1470" y="2512"/>
                  </a:lnTo>
                  <a:lnTo>
                    <a:pt x="1514" y="2504"/>
                  </a:lnTo>
                  <a:lnTo>
                    <a:pt x="1556" y="2498"/>
                  </a:lnTo>
                  <a:lnTo>
                    <a:pt x="1582" y="2596"/>
                  </a:lnTo>
                  <a:lnTo>
                    <a:pt x="1720" y="2560"/>
                  </a:lnTo>
                  <a:lnTo>
                    <a:pt x="1694" y="2460"/>
                  </a:lnTo>
                  <a:lnTo>
                    <a:pt x="1734" y="2446"/>
                  </a:lnTo>
                  <a:lnTo>
                    <a:pt x="1776" y="2430"/>
                  </a:lnTo>
                  <a:lnTo>
                    <a:pt x="1816" y="2412"/>
                  </a:lnTo>
                  <a:lnTo>
                    <a:pt x="1854" y="2394"/>
                  </a:lnTo>
                  <a:lnTo>
                    <a:pt x="1906" y="2482"/>
                  </a:lnTo>
                  <a:lnTo>
                    <a:pt x="2028" y="2412"/>
                  </a:lnTo>
                  <a:lnTo>
                    <a:pt x="1978" y="2322"/>
                  </a:lnTo>
                  <a:lnTo>
                    <a:pt x="2014" y="2298"/>
                  </a:lnTo>
                  <a:lnTo>
                    <a:pt x="2048" y="2272"/>
                  </a:lnTo>
                  <a:lnTo>
                    <a:pt x="2082" y="2244"/>
                  </a:lnTo>
                  <a:lnTo>
                    <a:pt x="2116" y="2216"/>
                  </a:lnTo>
                  <a:lnTo>
                    <a:pt x="2188" y="2288"/>
                  </a:lnTo>
                  <a:lnTo>
                    <a:pt x="2290" y="2188"/>
                  </a:lnTo>
                  <a:lnTo>
                    <a:pt x="2216" y="2116"/>
                  </a:lnTo>
                  <a:lnTo>
                    <a:pt x="2244" y="2082"/>
                  </a:lnTo>
                  <a:lnTo>
                    <a:pt x="2272" y="2048"/>
                  </a:lnTo>
                  <a:lnTo>
                    <a:pt x="2298" y="2014"/>
                  </a:lnTo>
                  <a:lnTo>
                    <a:pt x="2322" y="1978"/>
                  </a:lnTo>
                  <a:lnTo>
                    <a:pt x="2412" y="2028"/>
                  </a:lnTo>
                  <a:lnTo>
                    <a:pt x="2482" y="1906"/>
                  </a:lnTo>
                  <a:lnTo>
                    <a:pt x="2394" y="1854"/>
                  </a:lnTo>
                  <a:lnTo>
                    <a:pt x="2412" y="1814"/>
                  </a:lnTo>
                  <a:lnTo>
                    <a:pt x="2430" y="1774"/>
                  </a:lnTo>
                  <a:lnTo>
                    <a:pt x="2446" y="1734"/>
                  </a:lnTo>
                  <a:lnTo>
                    <a:pt x="2460" y="1692"/>
                  </a:lnTo>
                  <a:lnTo>
                    <a:pt x="2560" y="1720"/>
                  </a:lnTo>
                  <a:lnTo>
                    <a:pt x="2596" y="1582"/>
                  </a:lnTo>
                  <a:lnTo>
                    <a:pt x="2498" y="1556"/>
                  </a:lnTo>
                  <a:lnTo>
                    <a:pt x="2506" y="1512"/>
                  </a:lnTo>
                  <a:lnTo>
                    <a:pt x="2512" y="1470"/>
                  </a:lnTo>
                  <a:lnTo>
                    <a:pt x="2516" y="1426"/>
                  </a:lnTo>
                  <a:lnTo>
                    <a:pt x="2520" y="1382"/>
                  </a:lnTo>
                  <a:lnTo>
                    <a:pt x="2622" y="1382"/>
                  </a:lnTo>
                  <a:close/>
                  <a:moveTo>
                    <a:pt x="1312" y="2420"/>
                  </a:moveTo>
                  <a:lnTo>
                    <a:pt x="1312" y="2420"/>
                  </a:lnTo>
                  <a:lnTo>
                    <a:pt x="1254" y="2420"/>
                  </a:lnTo>
                  <a:lnTo>
                    <a:pt x="1198" y="2416"/>
                  </a:lnTo>
                  <a:lnTo>
                    <a:pt x="1142" y="2408"/>
                  </a:lnTo>
                  <a:lnTo>
                    <a:pt x="1088" y="2398"/>
                  </a:lnTo>
                  <a:lnTo>
                    <a:pt x="1034" y="2386"/>
                  </a:lnTo>
                  <a:lnTo>
                    <a:pt x="982" y="2370"/>
                  </a:lnTo>
                  <a:lnTo>
                    <a:pt x="930" y="2354"/>
                  </a:lnTo>
                  <a:lnTo>
                    <a:pt x="880" y="2334"/>
                  </a:lnTo>
                  <a:lnTo>
                    <a:pt x="830" y="2312"/>
                  </a:lnTo>
                  <a:lnTo>
                    <a:pt x="782" y="2286"/>
                  </a:lnTo>
                  <a:lnTo>
                    <a:pt x="736" y="2260"/>
                  </a:lnTo>
                  <a:lnTo>
                    <a:pt x="692" y="2232"/>
                  </a:lnTo>
                  <a:lnTo>
                    <a:pt x="648" y="2200"/>
                  </a:lnTo>
                  <a:lnTo>
                    <a:pt x="606" y="2168"/>
                  </a:lnTo>
                  <a:lnTo>
                    <a:pt x="566" y="2132"/>
                  </a:lnTo>
                  <a:lnTo>
                    <a:pt x="528" y="2096"/>
                  </a:lnTo>
                  <a:lnTo>
                    <a:pt x="490" y="2058"/>
                  </a:lnTo>
                  <a:lnTo>
                    <a:pt x="456" y="2018"/>
                  </a:lnTo>
                  <a:lnTo>
                    <a:pt x="422" y="1976"/>
                  </a:lnTo>
                  <a:lnTo>
                    <a:pt x="392" y="1932"/>
                  </a:lnTo>
                  <a:lnTo>
                    <a:pt x="362" y="1886"/>
                  </a:lnTo>
                  <a:lnTo>
                    <a:pt x="336" y="1840"/>
                  </a:lnTo>
                  <a:lnTo>
                    <a:pt x="312" y="1792"/>
                  </a:lnTo>
                  <a:lnTo>
                    <a:pt x="290" y="1744"/>
                  </a:lnTo>
                  <a:lnTo>
                    <a:pt x="270" y="1692"/>
                  </a:lnTo>
                  <a:lnTo>
                    <a:pt x="252" y="1642"/>
                  </a:lnTo>
                  <a:lnTo>
                    <a:pt x="238" y="1588"/>
                  </a:lnTo>
                  <a:lnTo>
                    <a:pt x="224" y="1534"/>
                  </a:lnTo>
                  <a:lnTo>
                    <a:pt x="216" y="1480"/>
                  </a:lnTo>
                  <a:lnTo>
                    <a:pt x="208" y="1424"/>
                  </a:lnTo>
                  <a:lnTo>
                    <a:pt x="204" y="1368"/>
                  </a:lnTo>
                  <a:lnTo>
                    <a:pt x="202" y="1312"/>
                  </a:lnTo>
                  <a:lnTo>
                    <a:pt x="204" y="1254"/>
                  </a:lnTo>
                  <a:lnTo>
                    <a:pt x="208" y="1198"/>
                  </a:lnTo>
                  <a:lnTo>
                    <a:pt x="216" y="1142"/>
                  </a:lnTo>
                  <a:lnTo>
                    <a:pt x="224" y="1088"/>
                  </a:lnTo>
                  <a:lnTo>
                    <a:pt x="238" y="1034"/>
                  </a:lnTo>
                  <a:lnTo>
                    <a:pt x="252" y="982"/>
                  </a:lnTo>
                  <a:lnTo>
                    <a:pt x="270" y="930"/>
                  </a:lnTo>
                  <a:lnTo>
                    <a:pt x="290" y="880"/>
                  </a:lnTo>
                  <a:lnTo>
                    <a:pt x="312" y="830"/>
                  </a:lnTo>
                  <a:lnTo>
                    <a:pt x="336" y="782"/>
                  </a:lnTo>
                  <a:lnTo>
                    <a:pt x="362" y="736"/>
                  </a:lnTo>
                  <a:lnTo>
                    <a:pt x="392" y="692"/>
                  </a:lnTo>
                  <a:lnTo>
                    <a:pt x="422" y="648"/>
                  </a:lnTo>
                  <a:lnTo>
                    <a:pt x="456" y="606"/>
                  </a:lnTo>
                  <a:lnTo>
                    <a:pt x="490" y="566"/>
                  </a:lnTo>
                  <a:lnTo>
                    <a:pt x="528" y="526"/>
                  </a:lnTo>
                  <a:lnTo>
                    <a:pt x="566" y="490"/>
                  </a:lnTo>
                  <a:lnTo>
                    <a:pt x="606" y="456"/>
                  </a:lnTo>
                  <a:lnTo>
                    <a:pt x="648" y="422"/>
                  </a:lnTo>
                  <a:lnTo>
                    <a:pt x="692" y="392"/>
                  </a:lnTo>
                  <a:lnTo>
                    <a:pt x="736" y="362"/>
                  </a:lnTo>
                  <a:lnTo>
                    <a:pt x="782" y="336"/>
                  </a:lnTo>
                  <a:lnTo>
                    <a:pt x="830" y="312"/>
                  </a:lnTo>
                  <a:lnTo>
                    <a:pt x="880" y="290"/>
                  </a:lnTo>
                  <a:lnTo>
                    <a:pt x="930" y="270"/>
                  </a:lnTo>
                  <a:lnTo>
                    <a:pt x="982" y="252"/>
                  </a:lnTo>
                  <a:lnTo>
                    <a:pt x="1034" y="236"/>
                  </a:lnTo>
                  <a:lnTo>
                    <a:pt x="1088" y="224"/>
                  </a:lnTo>
                  <a:lnTo>
                    <a:pt x="1142" y="214"/>
                  </a:lnTo>
                  <a:lnTo>
                    <a:pt x="1198" y="208"/>
                  </a:lnTo>
                  <a:lnTo>
                    <a:pt x="1254" y="204"/>
                  </a:lnTo>
                  <a:lnTo>
                    <a:pt x="1312" y="202"/>
                  </a:lnTo>
                  <a:lnTo>
                    <a:pt x="1368" y="204"/>
                  </a:lnTo>
                  <a:lnTo>
                    <a:pt x="1426" y="208"/>
                  </a:lnTo>
                  <a:lnTo>
                    <a:pt x="1480" y="214"/>
                  </a:lnTo>
                  <a:lnTo>
                    <a:pt x="1536" y="224"/>
                  </a:lnTo>
                  <a:lnTo>
                    <a:pt x="1588" y="236"/>
                  </a:lnTo>
                  <a:lnTo>
                    <a:pt x="1642" y="252"/>
                  </a:lnTo>
                  <a:lnTo>
                    <a:pt x="1694" y="270"/>
                  </a:lnTo>
                  <a:lnTo>
                    <a:pt x="1744" y="290"/>
                  </a:lnTo>
                  <a:lnTo>
                    <a:pt x="1792" y="312"/>
                  </a:lnTo>
                  <a:lnTo>
                    <a:pt x="1840" y="336"/>
                  </a:lnTo>
                  <a:lnTo>
                    <a:pt x="1886" y="362"/>
                  </a:lnTo>
                  <a:lnTo>
                    <a:pt x="1932" y="392"/>
                  </a:lnTo>
                  <a:lnTo>
                    <a:pt x="1976" y="422"/>
                  </a:lnTo>
                  <a:lnTo>
                    <a:pt x="2018" y="456"/>
                  </a:lnTo>
                  <a:lnTo>
                    <a:pt x="2058" y="490"/>
                  </a:lnTo>
                  <a:lnTo>
                    <a:pt x="2096" y="526"/>
                  </a:lnTo>
                  <a:lnTo>
                    <a:pt x="2132" y="566"/>
                  </a:lnTo>
                  <a:lnTo>
                    <a:pt x="2168" y="606"/>
                  </a:lnTo>
                  <a:lnTo>
                    <a:pt x="2200" y="648"/>
                  </a:lnTo>
                  <a:lnTo>
                    <a:pt x="2232" y="692"/>
                  </a:lnTo>
                  <a:lnTo>
                    <a:pt x="2260" y="736"/>
                  </a:lnTo>
                  <a:lnTo>
                    <a:pt x="2288" y="782"/>
                  </a:lnTo>
                  <a:lnTo>
                    <a:pt x="2312" y="830"/>
                  </a:lnTo>
                  <a:lnTo>
                    <a:pt x="2334" y="880"/>
                  </a:lnTo>
                  <a:lnTo>
                    <a:pt x="2354" y="930"/>
                  </a:lnTo>
                  <a:lnTo>
                    <a:pt x="2372" y="982"/>
                  </a:lnTo>
                  <a:lnTo>
                    <a:pt x="2386" y="1034"/>
                  </a:lnTo>
                  <a:lnTo>
                    <a:pt x="2398" y="1088"/>
                  </a:lnTo>
                  <a:lnTo>
                    <a:pt x="2408" y="1142"/>
                  </a:lnTo>
                  <a:lnTo>
                    <a:pt x="2416" y="1198"/>
                  </a:lnTo>
                  <a:lnTo>
                    <a:pt x="2420" y="1254"/>
                  </a:lnTo>
                  <a:lnTo>
                    <a:pt x="2422" y="1312"/>
                  </a:lnTo>
                  <a:lnTo>
                    <a:pt x="2420" y="1368"/>
                  </a:lnTo>
                  <a:lnTo>
                    <a:pt x="2416" y="1424"/>
                  </a:lnTo>
                  <a:lnTo>
                    <a:pt x="2408" y="1480"/>
                  </a:lnTo>
                  <a:lnTo>
                    <a:pt x="2398" y="1534"/>
                  </a:lnTo>
                  <a:lnTo>
                    <a:pt x="2386" y="1588"/>
                  </a:lnTo>
                  <a:lnTo>
                    <a:pt x="2372" y="1642"/>
                  </a:lnTo>
                  <a:lnTo>
                    <a:pt x="2354" y="1692"/>
                  </a:lnTo>
                  <a:lnTo>
                    <a:pt x="2334" y="1744"/>
                  </a:lnTo>
                  <a:lnTo>
                    <a:pt x="2312" y="1792"/>
                  </a:lnTo>
                  <a:lnTo>
                    <a:pt x="2288" y="1840"/>
                  </a:lnTo>
                  <a:lnTo>
                    <a:pt x="2260" y="1886"/>
                  </a:lnTo>
                  <a:lnTo>
                    <a:pt x="2232" y="1932"/>
                  </a:lnTo>
                  <a:lnTo>
                    <a:pt x="2200" y="1976"/>
                  </a:lnTo>
                  <a:lnTo>
                    <a:pt x="2168" y="2018"/>
                  </a:lnTo>
                  <a:lnTo>
                    <a:pt x="2132" y="2058"/>
                  </a:lnTo>
                  <a:lnTo>
                    <a:pt x="2096" y="2096"/>
                  </a:lnTo>
                  <a:lnTo>
                    <a:pt x="2058" y="2132"/>
                  </a:lnTo>
                  <a:lnTo>
                    <a:pt x="2018" y="2168"/>
                  </a:lnTo>
                  <a:lnTo>
                    <a:pt x="1976" y="2200"/>
                  </a:lnTo>
                  <a:lnTo>
                    <a:pt x="1932" y="2232"/>
                  </a:lnTo>
                  <a:lnTo>
                    <a:pt x="1886" y="2260"/>
                  </a:lnTo>
                  <a:lnTo>
                    <a:pt x="1840" y="2286"/>
                  </a:lnTo>
                  <a:lnTo>
                    <a:pt x="1792" y="2312"/>
                  </a:lnTo>
                  <a:lnTo>
                    <a:pt x="1744" y="2334"/>
                  </a:lnTo>
                  <a:lnTo>
                    <a:pt x="1694" y="2354"/>
                  </a:lnTo>
                  <a:lnTo>
                    <a:pt x="1642" y="2370"/>
                  </a:lnTo>
                  <a:lnTo>
                    <a:pt x="1588" y="2386"/>
                  </a:lnTo>
                  <a:lnTo>
                    <a:pt x="1536" y="2398"/>
                  </a:lnTo>
                  <a:lnTo>
                    <a:pt x="1480" y="2408"/>
                  </a:lnTo>
                  <a:lnTo>
                    <a:pt x="1426" y="2416"/>
                  </a:lnTo>
                  <a:lnTo>
                    <a:pt x="1368" y="2420"/>
                  </a:lnTo>
                  <a:lnTo>
                    <a:pt x="1312" y="2420"/>
                  </a:lnTo>
                  <a:close/>
                </a:path>
              </a:pathLst>
            </a:custGeom>
            <a:solidFill>
              <a:srgbClr val="80808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cap="rnd">
                  <a:solidFill>
                    <a:srgbClr val="000000"/>
                  </a:solidFill>
                  <a:prstDash val="sysDot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>
                <a:solidFill>
                  <a:srgbClr val="000000"/>
                </a:solidFill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4" name="Oval 676"/>
            <p:cNvSpPr>
              <a:spLocks noChangeArrowheads="1"/>
            </p:cNvSpPr>
            <p:nvPr/>
          </p:nvSpPr>
          <p:spPr bwMode="auto">
            <a:xfrm rot="21275257">
              <a:off x="1307091" y="2016046"/>
              <a:ext cx="2695575" cy="26939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5" name="Oval 677"/>
            <p:cNvSpPr>
              <a:spLocks noChangeArrowheads="1"/>
            </p:cNvSpPr>
            <p:nvPr/>
          </p:nvSpPr>
          <p:spPr bwMode="auto">
            <a:xfrm rot="21275257">
              <a:off x="4617028" y="1993821"/>
              <a:ext cx="1801813" cy="180181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6" name="Freeform 679"/>
            <p:cNvSpPr>
              <a:spLocks noEditPoints="1"/>
            </p:cNvSpPr>
            <p:nvPr/>
          </p:nvSpPr>
          <p:spPr bwMode="auto">
            <a:xfrm rot="21275257">
              <a:off x="5693353" y="3676571"/>
              <a:ext cx="2303463" cy="2305050"/>
            </a:xfrm>
            <a:custGeom>
              <a:avLst/>
              <a:gdLst>
                <a:gd name="T0" fmla="*/ 2147483647 w 1816"/>
                <a:gd name="T1" fmla="*/ 2147483647 h 1816"/>
                <a:gd name="T2" fmla="*/ 2147483647 w 1816"/>
                <a:gd name="T3" fmla="*/ 2147483647 h 1816"/>
                <a:gd name="T4" fmla="*/ 2147483647 w 1816"/>
                <a:gd name="T5" fmla="*/ 2147483647 h 1816"/>
                <a:gd name="T6" fmla="*/ 2147483647 w 1816"/>
                <a:gd name="T7" fmla="*/ 2147483647 h 1816"/>
                <a:gd name="T8" fmla="*/ 2147483647 w 1816"/>
                <a:gd name="T9" fmla="*/ 2147483647 h 1816"/>
                <a:gd name="T10" fmla="*/ 2147483647 w 1816"/>
                <a:gd name="T11" fmla="*/ 2147483647 h 1816"/>
                <a:gd name="T12" fmla="*/ 2147483647 w 1816"/>
                <a:gd name="T13" fmla="*/ 2147483647 h 1816"/>
                <a:gd name="T14" fmla="*/ 2147483647 w 1816"/>
                <a:gd name="T15" fmla="*/ 2147483647 h 1816"/>
                <a:gd name="T16" fmla="*/ 2147483647 w 1816"/>
                <a:gd name="T17" fmla="*/ 2147483647 h 1816"/>
                <a:gd name="T18" fmla="*/ 2147483647 w 1816"/>
                <a:gd name="T19" fmla="*/ 2147483647 h 1816"/>
                <a:gd name="T20" fmla="*/ 2147483647 w 1816"/>
                <a:gd name="T21" fmla="*/ 2147483647 h 1816"/>
                <a:gd name="T22" fmla="*/ 2147483647 w 1816"/>
                <a:gd name="T23" fmla="*/ 2147483647 h 1816"/>
                <a:gd name="T24" fmla="*/ 0 w 1816"/>
                <a:gd name="T25" fmla="*/ 2147483647 h 1816"/>
                <a:gd name="T26" fmla="*/ 2147483647 w 1816"/>
                <a:gd name="T27" fmla="*/ 2147483647 h 1816"/>
                <a:gd name="T28" fmla="*/ 2147483647 w 1816"/>
                <a:gd name="T29" fmla="*/ 2147483647 h 1816"/>
                <a:gd name="T30" fmla="*/ 2147483647 w 1816"/>
                <a:gd name="T31" fmla="*/ 2147483647 h 1816"/>
                <a:gd name="T32" fmla="*/ 2147483647 w 1816"/>
                <a:gd name="T33" fmla="*/ 2147483647 h 1816"/>
                <a:gd name="T34" fmla="*/ 2147483647 w 1816"/>
                <a:gd name="T35" fmla="*/ 2147483647 h 1816"/>
                <a:gd name="T36" fmla="*/ 2147483647 w 1816"/>
                <a:gd name="T37" fmla="*/ 2147483647 h 1816"/>
                <a:gd name="T38" fmla="*/ 2147483647 w 1816"/>
                <a:gd name="T39" fmla="*/ 2147483647 h 1816"/>
                <a:gd name="T40" fmla="*/ 2147483647 w 1816"/>
                <a:gd name="T41" fmla="*/ 2147483647 h 1816"/>
                <a:gd name="T42" fmla="*/ 2147483647 w 1816"/>
                <a:gd name="T43" fmla="*/ 2147483647 h 1816"/>
                <a:gd name="T44" fmla="*/ 2147483647 w 1816"/>
                <a:gd name="T45" fmla="*/ 2147483647 h 1816"/>
                <a:gd name="T46" fmla="*/ 2147483647 w 1816"/>
                <a:gd name="T47" fmla="*/ 2147483647 h 1816"/>
                <a:gd name="T48" fmla="*/ 2147483647 w 1816"/>
                <a:gd name="T49" fmla="*/ 2147483647 h 1816"/>
                <a:gd name="T50" fmla="*/ 2147483647 w 1816"/>
                <a:gd name="T51" fmla="*/ 2147483647 h 1816"/>
                <a:gd name="T52" fmla="*/ 2147483647 w 1816"/>
                <a:gd name="T53" fmla="*/ 2147483647 h 1816"/>
                <a:gd name="T54" fmla="*/ 2147483647 w 1816"/>
                <a:gd name="T55" fmla="*/ 2147483647 h 1816"/>
                <a:gd name="T56" fmla="*/ 2147483647 w 1816"/>
                <a:gd name="T57" fmla="*/ 2147483647 h 1816"/>
                <a:gd name="T58" fmla="*/ 2147483647 w 1816"/>
                <a:gd name="T59" fmla="*/ 2147483647 h 1816"/>
                <a:gd name="T60" fmla="*/ 2147483647 w 1816"/>
                <a:gd name="T61" fmla="*/ 2147483647 h 1816"/>
                <a:gd name="T62" fmla="*/ 2147483647 w 1816"/>
                <a:gd name="T63" fmla="*/ 2147483647 h 1816"/>
                <a:gd name="T64" fmla="*/ 2147483647 w 1816"/>
                <a:gd name="T65" fmla="*/ 2147483647 h 1816"/>
                <a:gd name="T66" fmla="*/ 2147483647 w 1816"/>
                <a:gd name="T67" fmla="*/ 2147483647 h 1816"/>
                <a:gd name="T68" fmla="*/ 2147483647 w 1816"/>
                <a:gd name="T69" fmla="*/ 2147483647 h 1816"/>
                <a:gd name="T70" fmla="*/ 2147483647 w 1816"/>
                <a:gd name="T71" fmla="*/ 2147483647 h 1816"/>
                <a:gd name="T72" fmla="*/ 2147483647 w 1816"/>
                <a:gd name="T73" fmla="*/ 2147483647 h 1816"/>
                <a:gd name="T74" fmla="*/ 2147483647 w 1816"/>
                <a:gd name="T75" fmla="*/ 2147483647 h 1816"/>
                <a:gd name="T76" fmla="*/ 2147483647 w 1816"/>
                <a:gd name="T77" fmla="*/ 2147483647 h 1816"/>
                <a:gd name="T78" fmla="*/ 2147483647 w 1816"/>
                <a:gd name="T79" fmla="*/ 2147483647 h 1816"/>
                <a:gd name="T80" fmla="*/ 2147483647 w 1816"/>
                <a:gd name="T81" fmla="*/ 2147483647 h 1816"/>
                <a:gd name="T82" fmla="*/ 2147483647 w 1816"/>
                <a:gd name="T83" fmla="*/ 2147483647 h 1816"/>
                <a:gd name="T84" fmla="*/ 2147483647 w 1816"/>
                <a:gd name="T85" fmla="*/ 2147483647 h 1816"/>
                <a:gd name="T86" fmla="*/ 2147483647 w 1816"/>
                <a:gd name="T87" fmla="*/ 2147483647 h 1816"/>
                <a:gd name="T88" fmla="*/ 2147483647 w 1816"/>
                <a:gd name="T89" fmla="*/ 2147483647 h 1816"/>
                <a:gd name="T90" fmla="*/ 2147483647 w 1816"/>
                <a:gd name="T91" fmla="*/ 2147483647 h 1816"/>
                <a:gd name="T92" fmla="*/ 2147483647 w 1816"/>
                <a:gd name="T93" fmla="*/ 2147483647 h 1816"/>
                <a:gd name="T94" fmla="*/ 2147483647 w 1816"/>
                <a:gd name="T95" fmla="*/ 2147483647 h 1816"/>
                <a:gd name="T96" fmla="*/ 2147483647 w 1816"/>
                <a:gd name="T97" fmla="*/ 2147483647 h 1816"/>
                <a:gd name="T98" fmla="*/ 2147483647 w 1816"/>
                <a:gd name="T99" fmla="*/ 2147483647 h 1816"/>
                <a:gd name="T100" fmla="*/ 2147483647 w 1816"/>
                <a:gd name="T101" fmla="*/ 2147483647 h 1816"/>
                <a:gd name="T102" fmla="*/ 2147483647 w 1816"/>
                <a:gd name="T103" fmla="*/ 2147483647 h 181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816"/>
                <a:gd name="T157" fmla="*/ 0 h 1816"/>
                <a:gd name="T158" fmla="*/ 1816 w 1816"/>
                <a:gd name="T159" fmla="*/ 1816 h 181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816" h="1816">
                  <a:moveTo>
                    <a:pt x="1816" y="978"/>
                  </a:moveTo>
                  <a:lnTo>
                    <a:pt x="1816" y="836"/>
                  </a:lnTo>
                  <a:lnTo>
                    <a:pt x="1710" y="836"/>
                  </a:lnTo>
                  <a:lnTo>
                    <a:pt x="1706" y="792"/>
                  </a:lnTo>
                  <a:lnTo>
                    <a:pt x="1698" y="750"/>
                  </a:lnTo>
                  <a:lnTo>
                    <a:pt x="1688" y="708"/>
                  </a:lnTo>
                  <a:lnTo>
                    <a:pt x="1678" y="666"/>
                  </a:lnTo>
                  <a:lnTo>
                    <a:pt x="1774" y="626"/>
                  </a:lnTo>
                  <a:lnTo>
                    <a:pt x="1718" y="494"/>
                  </a:lnTo>
                  <a:lnTo>
                    <a:pt x="1622" y="534"/>
                  </a:lnTo>
                  <a:lnTo>
                    <a:pt x="1602" y="496"/>
                  </a:lnTo>
                  <a:lnTo>
                    <a:pt x="1578" y="460"/>
                  </a:lnTo>
                  <a:lnTo>
                    <a:pt x="1552" y="424"/>
                  </a:lnTo>
                  <a:lnTo>
                    <a:pt x="1526" y="390"/>
                  </a:lnTo>
                  <a:lnTo>
                    <a:pt x="1600" y="316"/>
                  </a:lnTo>
                  <a:lnTo>
                    <a:pt x="1498" y="216"/>
                  </a:lnTo>
                  <a:lnTo>
                    <a:pt x="1426" y="290"/>
                  </a:lnTo>
                  <a:lnTo>
                    <a:pt x="1392" y="262"/>
                  </a:lnTo>
                  <a:lnTo>
                    <a:pt x="1356" y="236"/>
                  </a:lnTo>
                  <a:lnTo>
                    <a:pt x="1318" y="214"/>
                  </a:lnTo>
                  <a:lnTo>
                    <a:pt x="1280" y="192"/>
                  </a:lnTo>
                  <a:lnTo>
                    <a:pt x="1320" y="96"/>
                  </a:lnTo>
                  <a:lnTo>
                    <a:pt x="1188" y="42"/>
                  </a:lnTo>
                  <a:lnTo>
                    <a:pt x="1150" y="138"/>
                  </a:lnTo>
                  <a:lnTo>
                    <a:pt x="1108" y="126"/>
                  </a:lnTo>
                  <a:lnTo>
                    <a:pt x="1066" y="116"/>
                  </a:lnTo>
                  <a:lnTo>
                    <a:pt x="1022" y="110"/>
                  </a:lnTo>
                  <a:lnTo>
                    <a:pt x="978" y="104"/>
                  </a:lnTo>
                  <a:lnTo>
                    <a:pt x="978" y="0"/>
                  </a:lnTo>
                  <a:lnTo>
                    <a:pt x="836" y="0"/>
                  </a:lnTo>
                  <a:lnTo>
                    <a:pt x="836" y="104"/>
                  </a:lnTo>
                  <a:lnTo>
                    <a:pt x="792" y="110"/>
                  </a:lnTo>
                  <a:lnTo>
                    <a:pt x="750" y="116"/>
                  </a:lnTo>
                  <a:lnTo>
                    <a:pt x="706" y="126"/>
                  </a:lnTo>
                  <a:lnTo>
                    <a:pt x="666" y="138"/>
                  </a:lnTo>
                  <a:lnTo>
                    <a:pt x="626" y="42"/>
                  </a:lnTo>
                  <a:lnTo>
                    <a:pt x="494" y="96"/>
                  </a:lnTo>
                  <a:lnTo>
                    <a:pt x="534" y="192"/>
                  </a:lnTo>
                  <a:lnTo>
                    <a:pt x="496" y="214"/>
                  </a:lnTo>
                  <a:lnTo>
                    <a:pt x="460" y="236"/>
                  </a:lnTo>
                  <a:lnTo>
                    <a:pt x="424" y="262"/>
                  </a:lnTo>
                  <a:lnTo>
                    <a:pt x="390" y="290"/>
                  </a:lnTo>
                  <a:lnTo>
                    <a:pt x="316" y="216"/>
                  </a:lnTo>
                  <a:lnTo>
                    <a:pt x="216" y="316"/>
                  </a:lnTo>
                  <a:lnTo>
                    <a:pt x="288" y="390"/>
                  </a:lnTo>
                  <a:lnTo>
                    <a:pt x="262" y="424"/>
                  </a:lnTo>
                  <a:lnTo>
                    <a:pt x="236" y="460"/>
                  </a:lnTo>
                  <a:lnTo>
                    <a:pt x="214" y="496"/>
                  </a:lnTo>
                  <a:lnTo>
                    <a:pt x="192" y="534"/>
                  </a:lnTo>
                  <a:lnTo>
                    <a:pt x="96" y="494"/>
                  </a:lnTo>
                  <a:lnTo>
                    <a:pt x="42" y="626"/>
                  </a:lnTo>
                  <a:lnTo>
                    <a:pt x="138" y="666"/>
                  </a:lnTo>
                  <a:lnTo>
                    <a:pt x="126" y="708"/>
                  </a:lnTo>
                  <a:lnTo>
                    <a:pt x="116" y="750"/>
                  </a:lnTo>
                  <a:lnTo>
                    <a:pt x="108" y="792"/>
                  </a:lnTo>
                  <a:lnTo>
                    <a:pt x="104" y="836"/>
                  </a:lnTo>
                  <a:lnTo>
                    <a:pt x="0" y="836"/>
                  </a:lnTo>
                  <a:lnTo>
                    <a:pt x="0" y="978"/>
                  </a:lnTo>
                  <a:lnTo>
                    <a:pt x="104" y="978"/>
                  </a:lnTo>
                  <a:lnTo>
                    <a:pt x="108" y="1022"/>
                  </a:lnTo>
                  <a:lnTo>
                    <a:pt x="116" y="1066"/>
                  </a:lnTo>
                  <a:lnTo>
                    <a:pt x="126" y="1108"/>
                  </a:lnTo>
                  <a:lnTo>
                    <a:pt x="138" y="1150"/>
                  </a:lnTo>
                  <a:lnTo>
                    <a:pt x="42" y="1190"/>
                  </a:lnTo>
                  <a:lnTo>
                    <a:pt x="96" y="1320"/>
                  </a:lnTo>
                  <a:lnTo>
                    <a:pt x="192" y="1280"/>
                  </a:lnTo>
                  <a:lnTo>
                    <a:pt x="214" y="1320"/>
                  </a:lnTo>
                  <a:lnTo>
                    <a:pt x="236" y="1356"/>
                  </a:lnTo>
                  <a:lnTo>
                    <a:pt x="262" y="1392"/>
                  </a:lnTo>
                  <a:lnTo>
                    <a:pt x="288" y="1426"/>
                  </a:lnTo>
                  <a:lnTo>
                    <a:pt x="216" y="1500"/>
                  </a:lnTo>
                  <a:lnTo>
                    <a:pt x="316" y="1600"/>
                  </a:lnTo>
                  <a:lnTo>
                    <a:pt x="390" y="1526"/>
                  </a:lnTo>
                  <a:lnTo>
                    <a:pt x="424" y="1554"/>
                  </a:lnTo>
                  <a:lnTo>
                    <a:pt x="460" y="1578"/>
                  </a:lnTo>
                  <a:lnTo>
                    <a:pt x="496" y="1602"/>
                  </a:lnTo>
                  <a:lnTo>
                    <a:pt x="534" y="1622"/>
                  </a:lnTo>
                  <a:lnTo>
                    <a:pt x="494" y="1718"/>
                  </a:lnTo>
                  <a:lnTo>
                    <a:pt x="626" y="1774"/>
                  </a:lnTo>
                  <a:lnTo>
                    <a:pt x="666" y="1678"/>
                  </a:lnTo>
                  <a:lnTo>
                    <a:pt x="706" y="1690"/>
                  </a:lnTo>
                  <a:lnTo>
                    <a:pt x="750" y="1698"/>
                  </a:lnTo>
                  <a:lnTo>
                    <a:pt x="792" y="1706"/>
                  </a:lnTo>
                  <a:lnTo>
                    <a:pt x="836" y="1712"/>
                  </a:lnTo>
                  <a:lnTo>
                    <a:pt x="836" y="1816"/>
                  </a:lnTo>
                  <a:lnTo>
                    <a:pt x="978" y="1816"/>
                  </a:lnTo>
                  <a:lnTo>
                    <a:pt x="978" y="1712"/>
                  </a:lnTo>
                  <a:lnTo>
                    <a:pt x="1022" y="1706"/>
                  </a:lnTo>
                  <a:lnTo>
                    <a:pt x="1066" y="1698"/>
                  </a:lnTo>
                  <a:lnTo>
                    <a:pt x="1108" y="1690"/>
                  </a:lnTo>
                  <a:lnTo>
                    <a:pt x="1150" y="1678"/>
                  </a:lnTo>
                  <a:lnTo>
                    <a:pt x="1188" y="1774"/>
                  </a:lnTo>
                  <a:lnTo>
                    <a:pt x="1320" y="1718"/>
                  </a:lnTo>
                  <a:lnTo>
                    <a:pt x="1280" y="1622"/>
                  </a:lnTo>
                  <a:lnTo>
                    <a:pt x="1318" y="1602"/>
                  </a:lnTo>
                  <a:lnTo>
                    <a:pt x="1356" y="1578"/>
                  </a:lnTo>
                  <a:lnTo>
                    <a:pt x="1392" y="1554"/>
                  </a:lnTo>
                  <a:lnTo>
                    <a:pt x="1426" y="1526"/>
                  </a:lnTo>
                  <a:lnTo>
                    <a:pt x="1498" y="1600"/>
                  </a:lnTo>
                  <a:lnTo>
                    <a:pt x="1600" y="1500"/>
                  </a:lnTo>
                  <a:lnTo>
                    <a:pt x="1526" y="1426"/>
                  </a:lnTo>
                  <a:lnTo>
                    <a:pt x="1552" y="1392"/>
                  </a:lnTo>
                  <a:lnTo>
                    <a:pt x="1578" y="1356"/>
                  </a:lnTo>
                  <a:lnTo>
                    <a:pt x="1602" y="1320"/>
                  </a:lnTo>
                  <a:lnTo>
                    <a:pt x="1622" y="1280"/>
                  </a:lnTo>
                  <a:lnTo>
                    <a:pt x="1718" y="1320"/>
                  </a:lnTo>
                  <a:lnTo>
                    <a:pt x="1774" y="1190"/>
                  </a:lnTo>
                  <a:lnTo>
                    <a:pt x="1678" y="1150"/>
                  </a:lnTo>
                  <a:lnTo>
                    <a:pt x="1688" y="1108"/>
                  </a:lnTo>
                  <a:lnTo>
                    <a:pt x="1698" y="1066"/>
                  </a:lnTo>
                  <a:lnTo>
                    <a:pt x="1706" y="1022"/>
                  </a:lnTo>
                  <a:lnTo>
                    <a:pt x="1710" y="978"/>
                  </a:lnTo>
                  <a:lnTo>
                    <a:pt x="1816" y="978"/>
                  </a:lnTo>
                  <a:close/>
                  <a:moveTo>
                    <a:pt x="908" y="1614"/>
                  </a:moveTo>
                  <a:lnTo>
                    <a:pt x="908" y="1614"/>
                  </a:lnTo>
                  <a:lnTo>
                    <a:pt x="872" y="1612"/>
                  </a:lnTo>
                  <a:lnTo>
                    <a:pt x="836" y="1610"/>
                  </a:lnTo>
                  <a:lnTo>
                    <a:pt x="800" y="1606"/>
                  </a:lnTo>
                  <a:lnTo>
                    <a:pt x="766" y="1600"/>
                  </a:lnTo>
                  <a:lnTo>
                    <a:pt x="730" y="1592"/>
                  </a:lnTo>
                  <a:lnTo>
                    <a:pt x="698" y="1582"/>
                  </a:lnTo>
                  <a:lnTo>
                    <a:pt x="664" y="1570"/>
                  </a:lnTo>
                  <a:lnTo>
                    <a:pt x="632" y="1558"/>
                  </a:lnTo>
                  <a:lnTo>
                    <a:pt x="602" y="1544"/>
                  </a:lnTo>
                  <a:lnTo>
                    <a:pt x="570" y="1528"/>
                  </a:lnTo>
                  <a:lnTo>
                    <a:pt x="542" y="1512"/>
                  </a:lnTo>
                  <a:lnTo>
                    <a:pt x="512" y="1492"/>
                  </a:lnTo>
                  <a:lnTo>
                    <a:pt x="484" y="1474"/>
                  </a:lnTo>
                  <a:lnTo>
                    <a:pt x="458" y="1452"/>
                  </a:lnTo>
                  <a:lnTo>
                    <a:pt x="432" y="1430"/>
                  </a:lnTo>
                  <a:lnTo>
                    <a:pt x="408" y="1406"/>
                  </a:lnTo>
                  <a:lnTo>
                    <a:pt x="384" y="1382"/>
                  </a:lnTo>
                  <a:lnTo>
                    <a:pt x="362" y="1356"/>
                  </a:lnTo>
                  <a:lnTo>
                    <a:pt x="342" y="1330"/>
                  </a:lnTo>
                  <a:lnTo>
                    <a:pt x="322" y="1302"/>
                  </a:lnTo>
                  <a:lnTo>
                    <a:pt x="304" y="1274"/>
                  </a:lnTo>
                  <a:lnTo>
                    <a:pt x="286" y="1244"/>
                  </a:lnTo>
                  <a:lnTo>
                    <a:pt x="272" y="1214"/>
                  </a:lnTo>
                  <a:lnTo>
                    <a:pt x="256" y="1182"/>
                  </a:lnTo>
                  <a:lnTo>
                    <a:pt x="244" y="1150"/>
                  </a:lnTo>
                  <a:lnTo>
                    <a:pt x="234" y="1118"/>
                  </a:lnTo>
                  <a:lnTo>
                    <a:pt x="224" y="1084"/>
                  </a:lnTo>
                  <a:lnTo>
                    <a:pt x="216" y="1050"/>
                  </a:lnTo>
                  <a:lnTo>
                    <a:pt x="210" y="1016"/>
                  </a:lnTo>
                  <a:lnTo>
                    <a:pt x="206" y="980"/>
                  </a:lnTo>
                  <a:lnTo>
                    <a:pt x="202" y="944"/>
                  </a:lnTo>
                  <a:lnTo>
                    <a:pt x="202" y="908"/>
                  </a:lnTo>
                  <a:lnTo>
                    <a:pt x="202" y="872"/>
                  </a:lnTo>
                  <a:lnTo>
                    <a:pt x="206" y="836"/>
                  </a:lnTo>
                  <a:lnTo>
                    <a:pt x="210" y="800"/>
                  </a:lnTo>
                  <a:lnTo>
                    <a:pt x="216" y="766"/>
                  </a:lnTo>
                  <a:lnTo>
                    <a:pt x="224" y="732"/>
                  </a:lnTo>
                  <a:lnTo>
                    <a:pt x="234" y="698"/>
                  </a:lnTo>
                  <a:lnTo>
                    <a:pt x="244" y="664"/>
                  </a:lnTo>
                  <a:lnTo>
                    <a:pt x="256" y="632"/>
                  </a:lnTo>
                  <a:lnTo>
                    <a:pt x="272" y="602"/>
                  </a:lnTo>
                  <a:lnTo>
                    <a:pt x="286" y="572"/>
                  </a:lnTo>
                  <a:lnTo>
                    <a:pt x="304" y="542"/>
                  </a:lnTo>
                  <a:lnTo>
                    <a:pt x="322" y="512"/>
                  </a:lnTo>
                  <a:lnTo>
                    <a:pt x="342" y="486"/>
                  </a:lnTo>
                  <a:lnTo>
                    <a:pt x="362" y="458"/>
                  </a:lnTo>
                  <a:lnTo>
                    <a:pt x="384" y="432"/>
                  </a:lnTo>
                  <a:lnTo>
                    <a:pt x="408" y="408"/>
                  </a:lnTo>
                  <a:lnTo>
                    <a:pt x="432" y="386"/>
                  </a:lnTo>
                  <a:lnTo>
                    <a:pt x="458" y="362"/>
                  </a:lnTo>
                  <a:lnTo>
                    <a:pt x="484" y="342"/>
                  </a:lnTo>
                  <a:lnTo>
                    <a:pt x="512" y="322"/>
                  </a:lnTo>
                  <a:lnTo>
                    <a:pt x="542" y="304"/>
                  </a:lnTo>
                  <a:lnTo>
                    <a:pt x="570" y="286"/>
                  </a:lnTo>
                  <a:lnTo>
                    <a:pt x="602" y="272"/>
                  </a:lnTo>
                  <a:lnTo>
                    <a:pt x="632" y="258"/>
                  </a:lnTo>
                  <a:lnTo>
                    <a:pt x="664" y="244"/>
                  </a:lnTo>
                  <a:lnTo>
                    <a:pt x="698" y="234"/>
                  </a:lnTo>
                  <a:lnTo>
                    <a:pt x="730" y="224"/>
                  </a:lnTo>
                  <a:lnTo>
                    <a:pt x="766" y="216"/>
                  </a:lnTo>
                  <a:lnTo>
                    <a:pt x="800" y="210"/>
                  </a:lnTo>
                  <a:lnTo>
                    <a:pt x="836" y="206"/>
                  </a:lnTo>
                  <a:lnTo>
                    <a:pt x="872" y="202"/>
                  </a:lnTo>
                  <a:lnTo>
                    <a:pt x="908" y="202"/>
                  </a:lnTo>
                  <a:lnTo>
                    <a:pt x="944" y="202"/>
                  </a:lnTo>
                  <a:lnTo>
                    <a:pt x="980" y="206"/>
                  </a:lnTo>
                  <a:lnTo>
                    <a:pt x="1014" y="210"/>
                  </a:lnTo>
                  <a:lnTo>
                    <a:pt x="1050" y="216"/>
                  </a:lnTo>
                  <a:lnTo>
                    <a:pt x="1084" y="224"/>
                  </a:lnTo>
                  <a:lnTo>
                    <a:pt x="1118" y="234"/>
                  </a:lnTo>
                  <a:lnTo>
                    <a:pt x="1150" y="244"/>
                  </a:lnTo>
                  <a:lnTo>
                    <a:pt x="1182" y="258"/>
                  </a:lnTo>
                  <a:lnTo>
                    <a:pt x="1214" y="272"/>
                  </a:lnTo>
                  <a:lnTo>
                    <a:pt x="1244" y="286"/>
                  </a:lnTo>
                  <a:lnTo>
                    <a:pt x="1274" y="304"/>
                  </a:lnTo>
                  <a:lnTo>
                    <a:pt x="1302" y="322"/>
                  </a:lnTo>
                  <a:lnTo>
                    <a:pt x="1330" y="342"/>
                  </a:lnTo>
                  <a:lnTo>
                    <a:pt x="1356" y="362"/>
                  </a:lnTo>
                  <a:lnTo>
                    <a:pt x="1382" y="386"/>
                  </a:lnTo>
                  <a:lnTo>
                    <a:pt x="1406" y="408"/>
                  </a:lnTo>
                  <a:lnTo>
                    <a:pt x="1430" y="432"/>
                  </a:lnTo>
                  <a:lnTo>
                    <a:pt x="1452" y="458"/>
                  </a:lnTo>
                  <a:lnTo>
                    <a:pt x="1474" y="486"/>
                  </a:lnTo>
                  <a:lnTo>
                    <a:pt x="1492" y="512"/>
                  </a:lnTo>
                  <a:lnTo>
                    <a:pt x="1512" y="542"/>
                  </a:lnTo>
                  <a:lnTo>
                    <a:pt x="1528" y="572"/>
                  </a:lnTo>
                  <a:lnTo>
                    <a:pt x="1544" y="602"/>
                  </a:lnTo>
                  <a:lnTo>
                    <a:pt x="1558" y="632"/>
                  </a:lnTo>
                  <a:lnTo>
                    <a:pt x="1570" y="664"/>
                  </a:lnTo>
                  <a:lnTo>
                    <a:pt x="1582" y="698"/>
                  </a:lnTo>
                  <a:lnTo>
                    <a:pt x="1592" y="732"/>
                  </a:lnTo>
                  <a:lnTo>
                    <a:pt x="1598" y="766"/>
                  </a:lnTo>
                  <a:lnTo>
                    <a:pt x="1606" y="800"/>
                  </a:lnTo>
                  <a:lnTo>
                    <a:pt x="1610" y="836"/>
                  </a:lnTo>
                  <a:lnTo>
                    <a:pt x="1612" y="872"/>
                  </a:lnTo>
                  <a:lnTo>
                    <a:pt x="1614" y="908"/>
                  </a:lnTo>
                  <a:lnTo>
                    <a:pt x="1612" y="944"/>
                  </a:lnTo>
                  <a:lnTo>
                    <a:pt x="1610" y="980"/>
                  </a:lnTo>
                  <a:lnTo>
                    <a:pt x="1606" y="1016"/>
                  </a:lnTo>
                  <a:lnTo>
                    <a:pt x="1598" y="1050"/>
                  </a:lnTo>
                  <a:lnTo>
                    <a:pt x="1592" y="1084"/>
                  </a:lnTo>
                  <a:lnTo>
                    <a:pt x="1582" y="1118"/>
                  </a:lnTo>
                  <a:lnTo>
                    <a:pt x="1570" y="1150"/>
                  </a:lnTo>
                  <a:lnTo>
                    <a:pt x="1558" y="1182"/>
                  </a:lnTo>
                  <a:lnTo>
                    <a:pt x="1544" y="1214"/>
                  </a:lnTo>
                  <a:lnTo>
                    <a:pt x="1528" y="1244"/>
                  </a:lnTo>
                  <a:lnTo>
                    <a:pt x="1512" y="1274"/>
                  </a:lnTo>
                  <a:lnTo>
                    <a:pt x="1492" y="1302"/>
                  </a:lnTo>
                  <a:lnTo>
                    <a:pt x="1474" y="1330"/>
                  </a:lnTo>
                  <a:lnTo>
                    <a:pt x="1452" y="1356"/>
                  </a:lnTo>
                  <a:lnTo>
                    <a:pt x="1430" y="1382"/>
                  </a:lnTo>
                  <a:lnTo>
                    <a:pt x="1406" y="1406"/>
                  </a:lnTo>
                  <a:lnTo>
                    <a:pt x="1382" y="1430"/>
                  </a:lnTo>
                  <a:lnTo>
                    <a:pt x="1356" y="1452"/>
                  </a:lnTo>
                  <a:lnTo>
                    <a:pt x="1330" y="1474"/>
                  </a:lnTo>
                  <a:lnTo>
                    <a:pt x="1302" y="1492"/>
                  </a:lnTo>
                  <a:lnTo>
                    <a:pt x="1274" y="1512"/>
                  </a:lnTo>
                  <a:lnTo>
                    <a:pt x="1244" y="1528"/>
                  </a:lnTo>
                  <a:lnTo>
                    <a:pt x="1214" y="1544"/>
                  </a:lnTo>
                  <a:lnTo>
                    <a:pt x="1182" y="1558"/>
                  </a:lnTo>
                  <a:lnTo>
                    <a:pt x="1150" y="1570"/>
                  </a:lnTo>
                  <a:lnTo>
                    <a:pt x="1118" y="1582"/>
                  </a:lnTo>
                  <a:lnTo>
                    <a:pt x="1084" y="1592"/>
                  </a:lnTo>
                  <a:lnTo>
                    <a:pt x="1050" y="1600"/>
                  </a:lnTo>
                  <a:lnTo>
                    <a:pt x="1014" y="1606"/>
                  </a:lnTo>
                  <a:lnTo>
                    <a:pt x="980" y="1610"/>
                  </a:lnTo>
                  <a:lnTo>
                    <a:pt x="944" y="1612"/>
                  </a:lnTo>
                  <a:lnTo>
                    <a:pt x="908" y="1614"/>
                  </a:lnTo>
                  <a:close/>
                </a:path>
              </a:pathLst>
            </a:custGeom>
            <a:solidFill>
              <a:srgbClr val="80808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cap="rnd">
                  <a:solidFill>
                    <a:srgbClr val="000000"/>
                  </a:solidFill>
                  <a:prstDash val="sysDot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>
                <a:solidFill>
                  <a:srgbClr val="000000"/>
                </a:solidFill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7" name="Oval 680"/>
            <p:cNvSpPr>
              <a:spLocks noChangeArrowheads="1"/>
            </p:cNvSpPr>
            <p:nvPr/>
          </p:nvSpPr>
          <p:spPr bwMode="auto">
            <a:xfrm rot="21275257">
              <a:off x="6055303" y="4040109"/>
              <a:ext cx="1577975" cy="157797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8" name="Arc 681"/>
            <p:cNvSpPr>
              <a:spLocks/>
            </p:cNvSpPr>
            <p:nvPr/>
          </p:nvSpPr>
          <p:spPr bwMode="auto">
            <a:xfrm rot="7501686">
              <a:off x="4141572" y="3609103"/>
              <a:ext cx="1906587" cy="1549400"/>
            </a:xfrm>
            <a:custGeom>
              <a:avLst/>
              <a:gdLst>
                <a:gd name="T0" fmla="*/ 2147483647 w 21600"/>
                <a:gd name="T1" fmla="*/ 0 h 15695"/>
                <a:gd name="T2" fmla="*/ 2147483647 w 21600"/>
                <a:gd name="T3" fmla="*/ 2147483647 h 15695"/>
                <a:gd name="T4" fmla="*/ 0 w 21600"/>
                <a:gd name="T5" fmla="*/ 2147483647 h 1569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5695"/>
                <a:gd name="T11" fmla="*/ 21600 w 21600"/>
                <a:gd name="T12" fmla="*/ 15695 h 156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5695" fill="none" extrusionOk="0">
                  <a:moveTo>
                    <a:pt x="14840" y="-1"/>
                  </a:moveTo>
                  <a:cubicBezTo>
                    <a:pt x="19155" y="4079"/>
                    <a:pt x="21600" y="9756"/>
                    <a:pt x="21600" y="15695"/>
                  </a:cubicBezTo>
                </a:path>
                <a:path w="21600" h="15695" stroke="0" extrusionOk="0">
                  <a:moveTo>
                    <a:pt x="14840" y="-1"/>
                  </a:moveTo>
                  <a:cubicBezTo>
                    <a:pt x="19155" y="4079"/>
                    <a:pt x="21600" y="9756"/>
                    <a:pt x="21600" y="15695"/>
                  </a:cubicBezTo>
                  <a:lnTo>
                    <a:pt x="0" y="15695"/>
                  </a:lnTo>
                  <a:lnTo>
                    <a:pt x="14840" y="-1"/>
                  </a:lnTo>
                  <a:close/>
                </a:path>
              </a:pathLst>
            </a:custGeom>
            <a:noFill/>
            <a:ln w="38100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9" name="Arc 683"/>
            <p:cNvSpPr>
              <a:spLocks/>
            </p:cNvSpPr>
            <p:nvPr/>
          </p:nvSpPr>
          <p:spPr bwMode="auto">
            <a:xfrm rot="256945">
              <a:off x="7018916" y="2744709"/>
              <a:ext cx="620712" cy="898525"/>
            </a:xfrm>
            <a:custGeom>
              <a:avLst/>
              <a:gdLst>
                <a:gd name="T0" fmla="*/ 2147483647 w 21600"/>
                <a:gd name="T1" fmla="*/ 0 h 31203"/>
                <a:gd name="T2" fmla="*/ 2147483647 w 21600"/>
                <a:gd name="T3" fmla="*/ 2147483647 h 31203"/>
                <a:gd name="T4" fmla="*/ 0 w 21600"/>
                <a:gd name="T5" fmla="*/ 2147483647 h 31203"/>
                <a:gd name="T6" fmla="*/ 0 60000 65536"/>
                <a:gd name="T7" fmla="*/ 0 60000 65536"/>
                <a:gd name="T8" fmla="*/ 0 60000 65536"/>
                <a:gd name="T9" fmla="*/ 0 w 21600"/>
                <a:gd name="T10" fmla="*/ 0 h 31203"/>
                <a:gd name="T11" fmla="*/ 21600 w 21600"/>
                <a:gd name="T12" fmla="*/ 31203 h 3120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1203" fill="none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cubicBezTo>
                    <a:pt x="21600" y="24780"/>
                    <a:pt x="20785" y="28155"/>
                    <a:pt x="19224" y="31202"/>
                  </a:cubicBezTo>
                </a:path>
                <a:path w="21600" h="31203" stroke="0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cubicBezTo>
                    <a:pt x="21600" y="24780"/>
                    <a:pt x="20785" y="28155"/>
                    <a:pt x="19224" y="31202"/>
                  </a:cubicBezTo>
                  <a:lnTo>
                    <a:pt x="0" y="21356"/>
                  </a:lnTo>
                  <a:lnTo>
                    <a:pt x="3237" y="-1"/>
                  </a:lnTo>
                  <a:close/>
                </a:path>
              </a:pathLst>
            </a:custGeom>
            <a:noFill/>
            <a:ln w="38100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ulim" pitchFamily="34" charset="-127"/>
                <a:ea typeface="Gulim" pitchFamily="34" charset="-127"/>
              </a:endParaRPr>
            </a:p>
          </p:txBody>
        </p:sp>
      </p:grpSp>
      <p:sp>
        <p:nvSpPr>
          <p:cNvPr id="9" name="Content Placeholder 2"/>
          <p:cNvSpPr txBox="1">
            <a:spLocks/>
          </p:cNvSpPr>
          <p:nvPr/>
        </p:nvSpPr>
        <p:spPr>
          <a:xfrm>
            <a:off x="9997179" y="1315346"/>
            <a:ext cx="1416429" cy="3155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0361330" y="3558368"/>
            <a:ext cx="2040364" cy="475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fr-FR" sz="1600" dirty="0" err="1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Processing</a:t>
            </a:r>
            <a:endParaRPr lang="fr-FR" sz="1600" dirty="0">
              <a:solidFill>
                <a:schemeClr val="accent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fr-FR" sz="16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Unit</a:t>
            </a:r>
            <a:endParaRPr lang="en-US" sz="1600" dirty="0">
              <a:solidFill>
                <a:schemeClr val="accent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491271" y="5120661"/>
            <a:ext cx="3036346" cy="3155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fr-FR" sz="1600" dirty="0" err="1">
                <a:solidFill>
                  <a:schemeClr val="accent3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Peripherals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654630" y="1822842"/>
            <a:ext cx="5041932" cy="551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</a:p>
          <a:p>
            <a:pPr marL="0" indent="0" algn="r">
              <a:buNone/>
            </a:pP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</a:rPr>
              <a:t>Like in a human being memory is a important part of a computer.</a:t>
            </a:r>
          </a:p>
          <a:p>
            <a:pPr marL="0" indent="0" algn="r">
              <a:buNone/>
            </a:pP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</a:rPr>
              <a:t>This is where the code describing what the computer should do </a:t>
            </a:r>
          </a:p>
          <a:p>
            <a:pPr marL="0" indent="0" algn="r">
              <a:buNone/>
            </a:pP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</a:rPr>
              <a:t>Is stored. And this is where data is stored.</a:t>
            </a:r>
            <a:r>
              <a:rPr lang="en-US" sz="1100" dirty="0">
                <a:ea typeface="Roboto" panose="02000000000000000000" pitchFamily="2" charset="0"/>
              </a:rPr>
              <a:t> 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654629" y="2841567"/>
            <a:ext cx="5041933" cy="551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Processing Unit</a:t>
            </a:r>
            <a:endParaRPr lang="en-US" sz="1600" dirty="0">
              <a:solidFill>
                <a:schemeClr val="accent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 algn="r">
              <a:buNone/>
            </a:pP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</a:rPr>
              <a:t>One or many processing units execute the code.</a:t>
            </a:r>
          </a:p>
          <a:p>
            <a:pPr marL="0" indent="0" algn="r">
              <a:buNone/>
            </a:pP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</a:rPr>
              <a:t>There are many types of processors.</a:t>
            </a:r>
          </a:p>
          <a:p>
            <a:pPr marL="0" indent="0" algn="r">
              <a:buNone/>
            </a:pP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</a:rPr>
              <a:t>CPU / GPU / TPU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654629" y="3795916"/>
            <a:ext cx="5041932" cy="551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Périphériques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 algn="r">
              <a:buNone/>
            </a:pP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</a:rPr>
              <a:t>Peripherals allows the system to interact with the world.</a:t>
            </a:r>
          </a:p>
          <a:p>
            <a:pPr marL="0" indent="0" algn="r">
              <a:buNone/>
            </a:pP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</a:rPr>
              <a:t>Keyboard, Screen, mouse, network…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EF95B59-AC0C-4883-B63F-17D12251B43A}"/>
              </a:ext>
            </a:extLst>
          </p:cNvPr>
          <p:cNvSpPr txBox="1"/>
          <p:nvPr/>
        </p:nvSpPr>
        <p:spPr>
          <a:xfrm>
            <a:off x="8428147" y="1820287"/>
            <a:ext cx="753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Font Awesome 5 Pro Light" panose="02000303000000000000" pitchFamily="50" charset="2"/>
              </a:rPr>
              <a:t>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B725405-7CDA-40D1-9B7A-D06D85960D68}"/>
              </a:ext>
            </a:extLst>
          </p:cNvPr>
          <p:cNvSpPr txBox="1"/>
          <p:nvPr/>
        </p:nvSpPr>
        <p:spPr>
          <a:xfrm>
            <a:off x="9334381" y="3775156"/>
            <a:ext cx="753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Font Awesome 5 Pro Light" panose="02000303000000000000" pitchFamily="50" charset="2"/>
              </a:rPr>
              <a:t>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2B94516-2CB8-489F-8DA4-407595F19C26}"/>
              </a:ext>
            </a:extLst>
          </p:cNvPr>
          <p:cNvSpPr txBox="1"/>
          <p:nvPr/>
        </p:nvSpPr>
        <p:spPr>
          <a:xfrm>
            <a:off x="8371055" y="5160972"/>
            <a:ext cx="899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Font Awesome 5 Pro Light" panose="02000303000000000000" pitchFamily="50" charset="2"/>
              </a:rPr>
              <a:t>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918B9E-1FA1-4D05-A4AD-989F1EA363EB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269001-F7BE-4479-82B8-0FAFE2B96E26}"/>
              </a:ext>
            </a:extLst>
          </p:cNvPr>
          <p:cNvSpPr/>
          <p:nvPr/>
        </p:nvSpPr>
        <p:spPr>
          <a:xfrm>
            <a:off x="1149411" y="6431151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4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43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9" grpId="0"/>
      <p:bldP spid="10" grpId="0"/>
      <p:bldP spid="11" grpId="0"/>
      <p:bldP spid="30" grpId="0"/>
      <p:bldP spid="31" grpId="0"/>
      <p:bldP spid="32" grpId="0"/>
      <p:bldP spid="3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40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Test &amp; </a:t>
            </a: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1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2" name="Espace réservé du contenu 2">
            <a:extLst>
              <a:ext uri="{FF2B5EF4-FFF2-40B4-BE49-F238E27FC236}">
                <a16:creationId xmlns:a16="http://schemas.microsoft.com/office/drawing/2014/main" id="{9AB8ABC4-D536-47E9-B7CE-DE6F543B63F4}"/>
              </a:ext>
            </a:extLst>
          </p:cNvPr>
          <p:cNvSpPr txBox="1">
            <a:spLocks/>
          </p:cNvSpPr>
          <p:nvPr/>
        </p:nvSpPr>
        <p:spPr>
          <a:xfrm>
            <a:off x="838200" y="1598802"/>
            <a:ext cx="10515600" cy="489407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>
                <a:solidFill>
                  <a:srgbClr val="66D9EF"/>
                </a:solidFill>
                <a:latin typeface="Menlo"/>
              </a:rPr>
              <a:t>def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add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(a, b):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E6DB74"/>
                </a:solidFill>
                <a:latin typeface="Menlo"/>
              </a:rPr>
              <a:t>"""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E6DB74"/>
                </a:solidFill>
                <a:latin typeface="Menlo"/>
              </a:rPr>
              <a:t>:Example: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E6DB74"/>
                </a:solidFill>
                <a:latin typeface="Menlo"/>
              </a:rPr>
              <a:t>&gt;&gt;&gt; 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add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(1, 1)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E6DB74"/>
                </a:solidFill>
                <a:latin typeface="Menlo"/>
              </a:rPr>
              <a:t>2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E6DB74"/>
                </a:solidFill>
                <a:latin typeface="Menlo"/>
              </a:rPr>
              <a:t>&gt;&gt;&gt; 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add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(2.1, 3.4)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E6DB74"/>
                </a:solidFill>
                <a:latin typeface="Menlo"/>
              </a:rPr>
              <a:t>5.5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E6DB74"/>
                </a:solidFill>
                <a:latin typeface="Menlo"/>
              </a:rPr>
              <a:t>"""</a:t>
            </a:r>
            <a:endParaRPr lang="fr-FR" dirty="0">
              <a:solidFill>
                <a:srgbClr val="F8F8F2"/>
              </a:solidFill>
              <a:latin typeface="Menlo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a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+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b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F8F8F2"/>
              </a:solidFill>
              <a:latin typeface="Menlo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66D9EF"/>
                </a:solidFill>
                <a:latin typeface="Menlo"/>
              </a:rPr>
              <a:t>if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__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name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__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"__main__"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F92672"/>
                </a:solidFill>
                <a:latin typeface="Menlo"/>
              </a:rPr>
              <a:t>import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doctest</a:t>
            </a:r>
            <a:endParaRPr lang="fr-FR" dirty="0">
              <a:solidFill>
                <a:srgbClr val="F8F8F2"/>
              </a:solidFill>
              <a:latin typeface="Menlo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 err="1">
                <a:solidFill>
                  <a:srgbClr val="F8F8F2"/>
                </a:solidFill>
                <a:latin typeface="Menlo"/>
              </a:rPr>
              <a:t>doctest</a:t>
            </a:r>
            <a:r>
              <a:rPr lang="fr-FR" dirty="0" err="1">
                <a:solidFill>
                  <a:srgbClr val="F9267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testmod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62783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41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Test &amp; </a:t>
            </a: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1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D58E6B5F-ECE4-4673-9F1D-55D10258AE83}"/>
              </a:ext>
            </a:extLst>
          </p:cNvPr>
          <p:cNvSpPr txBox="1">
            <a:spLocks/>
          </p:cNvSpPr>
          <p:nvPr/>
        </p:nvSpPr>
        <p:spPr>
          <a:xfrm>
            <a:off x="838200" y="1598802"/>
            <a:ext cx="10515600" cy="489407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F92672"/>
                </a:solidFill>
                <a:latin typeface="Menlo"/>
              </a:rPr>
              <a:t>import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unittest</a:t>
            </a:r>
            <a:endParaRPr lang="fr-FR" dirty="0">
              <a:solidFill>
                <a:srgbClr val="F8F8F2"/>
              </a:solidFill>
              <a:latin typeface="Menlo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92672"/>
                </a:solidFill>
                <a:latin typeface="Menlo"/>
              </a:rPr>
              <a:t>from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training.poo.bank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import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bank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66D9EF"/>
                </a:solidFill>
                <a:latin typeface="Menlo"/>
              </a:rPr>
              <a:t>class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TestDeposit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unittest</a:t>
            </a:r>
            <a:r>
              <a:rPr lang="fr-FR" dirty="0" err="1">
                <a:solidFill>
                  <a:srgbClr val="F9267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TestCase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 err="1">
                <a:solidFill>
                  <a:srgbClr val="66D9EF"/>
                </a:solidFill>
                <a:latin typeface="Menlo"/>
              </a:rPr>
              <a:t>def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setUp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(self):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F8F8F2"/>
                </a:solidFill>
                <a:latin typeface="Menlo"/>
              </a:rPr>
              <a:t>self</a:t>
            </a:r>
            <a:r>
              <a:rPr lang="en-US" dirty="0" err="1">
                <a:solidFill>
                  <a:srgbClr val="F9267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account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bank</a:t>
            </a:r>
            <a:r>
              <a:rPr lang="en-US" dirty="0" err="1">
                <a:solidFill>
                  <a:srgbClr val="F9267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BankAccount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'012345'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E81FF"/>
                </a:solidFill>
                <a:latin typeface="Menlo"/>
              </a:rPr>
              <a:t>500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 err="1">
                <a:solidFill>
                  <a:srgbClr val="66D9EF"/>
                </a:solidFill>
                <a:latin typeface="Menlo"/>
              </a:rPr>
              <a:t>def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testBasicDeposit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(self):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dirty="0" err="1">
                <a:solidFill>
                  <a:srgbClr val="F8F8F2"/>
                </a:solidFill>
                <a:latin typeface="Menlo"/>
              </a:rPr>
              <a:t>self</a:t>
            </a:r>
            <a:r>
              <a:rPr lang="fr-FR" dirty="0" err="1">
                <a:solidFill>
                  <a:srgbClr val="F9267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account</a:t>
            </a:r>
            <a:r>
              <a:rPr lang="fr-FR" dirty="0" err="1">
                <a:solidFill>
                  <a:srgbClr val="F9267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deposit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AE81FF"/>
                </a:solidFill>
                <a:latin typeface="Menlo"/>
              </a:rPr>
              <a:t>100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F8F8F2"/>
                </a:solidFill>
                <a:latin typeface="Menlo"/>
              </a:rPr>
              <a:t>self</a:t>
            </a:r>
            <a:r>
              <a:rPr lang="en-US" dirty="0" err="1">
                <a:solidFill>
                  <a:srgbClr val="F9267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assertEqual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/>
              </a:rPr>
              <a:t>600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self</a:t>
            </a:r>
            <a:r>
              <a:rPr lang="en-US" dirty="0" err="1">
                <a:solidFill>
                  <a:srgbClr val="F9267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account</a:t>
            </a:r>
            <a:r>
              <a:rPr lang="en-US" dirty="0" err="1">
                <a:solidFill>
                  <a:srgbClr val="F9267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balance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 err="1">
                <a:solidFill>
                  <a:srgbClr val="66D9EF"/>
                </a:solidFill>
                <a:latin typeface="Menlo"/>
              </a:rPr>
              <a:t>def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tearDown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(self):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dirty="0" err="1">
                <a:solidFill>
                  <a:srgbClr val="66D9EF"/>
                </a:solidFill>
                <a:latin typeface="Menlo"/>
              </a:rPr>
              <a:t>del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self</a:t>
            </a:r>
            <a:r>
              <a:rPr lang="fr-FR" dirty="0" err="1">
                <a:solidFill>
                  <a:srgbClr val="F9267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account</a:t>
            </a:r>
            <a:endParaRPr lang="fr-FR" dirty="0">
              <a:solidFill>
                <a:srgbClr val="F8F8F2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995024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42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Test &amp; </a:t>
            </a: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1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8EDEF1AE-E2C1-479F-BB9F-9E60EEF45BA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 : (</a:t>
            </a:r>
            <a:r>
              <a:rPr lang="fr-FR" dirty="0" err="1"/>
              <a:t>list</a:t>
            </a:r>
            <a:r>
              <a:rPr lang="fr-FR" dirty="0"/>
              <a:t>) </a:t>
            </a:r>
            <a:r>
              <a:rPr lang="fr-FR" dirty="0" err="1"/>
              <a:t>list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line of code </a:t>
            </a:r>
            <a:r>
              <a:rPr lang="fr-FR" dirty="0" err="1"/>
              <a:t>around</a:t>
            </a:r>
            <a:endParaRPr lang="fr-FR" dirty="0"/>
          </a:p>
          <a:p>
            <a:r>
              <a:rPr lang="fr-FR" dirty="0"/>
              <a:t>n : (</a:t>
            </a:r>
            <a:r>
              <a:rPr lang="fr-FR" dirty="0" err="1"/>
              <a:t>next</a:t>
            </a:r>
            <a:r>
              <a:rPr lang="fr-FR" dirty="0"/>
              <a:t>) </a:t>
            </a:r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line</a:t>
            </a:r>
          </a:p>
          <a:p>
            <a:r>
              <a:rPr lang="fr-FR" dirty="0"/>
              <a:t>s : (</a:t>
            </a:r>
            <a:r>
              <a:rPr lang="fr-FR" dirty="0" err="1"/>
              <a:t>step</a:t>
            </a:r>
            <a:r>
              <a:rPr lang="fr-FR" dirty="0"/>
              <a:t> in)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inside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execution</a:t>
            </a:r>
            <a:endParaRPr lang="fr-FR" dirty="0"/>
          </a:p>
          <a:p>
            <a:r>
              <a:rPr lang="fr-FR" dirty="0"/>
              <a:t>r : (return)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outside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execution</a:t>
            </a:r>
            <a:endParaRPr lang="fr-FR" dirty="0"/>
          </a:p>
          <a:p>
            <a:r>
              <a:rPr lang="fr-FR" dirty="0" err="1"/>
              <a:t>unt</a:t>
            </a:r>
            <a:r>
              <a:rPr lang="fr-FR" dirty="0"/>
              <a:t> : (</a:t>
            </a:r>
            <a:r>
              <a:rPr lang="fr-FR" dirty="0" err="1"/>
              <a:t>until</a:t>
            </a:r>
            <a:r>
              <a:rPr lang="fr-FR" dirty="0"/>
              <a:t>) </a:t>
            </a:r>
            <a:r>
              <a:rPr lang="fr-FR" dirty="0" err="1"/>
              <a:t>execute</a:t>
            </a:r>
            <a:r>
              <a:rPr lang="fr-FR" dirty="0"/>
              <a:t> a </a:t>
            </a:r>
            <a:r>
              <a:rPr lang="fr-FR" dirty="0" err="1"/>
              <a:t>loop</a:t>
            </a:r>
            <a:r>
              <a:rPr lang="fr-FR" dirty="0"/>
              <a:t> </a:t>
            </a:r>
            <a:r>
              <a:rPr lang="fr-FR" dirty="0" err="1"/>
              <a:t>untill</a:t>
            </a:r>
            <a:r>
              <a:rPr lang="fr-FR" dirty="0"/>
              <a:t> the end</a:t>
            </a:r>
          </a:p>
          <a:p>
            <a:r>
              <a:rPr lang="fr-FR" dirty="0"/>
              <a:t>q : (</a:t>
            </a:r>
            <a:r>
              <a:rPr lang="fr-FR" dirty="0" err="1"/>
              <a:t>quit</a:t>
            </a:r>
            <a:r>
              <a:rPr lang="fr-FR" dirty="0"/>
              <a:t>) </a:t>
            </a:r>
            <a:r>
              <a:rPr lang="fr-FR" dirty="0" err="1"/>
              <a:t>quit</a:t>
            </a:r>
            <a:r>
              <a:rPr lang="fr-FR" dirty="0"/>
              <a:t> program </a:t>
            </a:r>
            <a:r>
              <a:rPr lang="fr-FR" dirty="0" err="1"/>
              <a:t>execution</a:t>
            </a:r>
            <a:endParaRPr lang="fr-FR" dirty="0"/>
          </a:p>
          <a:p>
            <a:r>
              <a:rPr lang="fr-FR" dirty="0"/>
              <a:t>c : (continue) continue </a:t>
            </a:r>
            <a:r>
              <a:rPr lang="fr-FR" dirty="0" err="1"/>
              <a:t>untill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breakpoint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6110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43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OOP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1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6E007BB9-4732-4739-BBC4-0BF40E2E404D}"/>
              </a:ext>
            </a:extLst>
          </p:cNvPr>
          <p:cNvSpPr txBox="1"/>
          <p:nvPr/>
        </p:nvSpPr>
        <p:spPr>
          <a:xfrm>
            <a:off x="2050742" y="2521258"/>
            <a:ext cx="8602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accent2"/>
                </a:solidFill>
              </a:rPr>
              <a:t>Sphynx &amp; </a:t>
            </a:r>
            <a:r>
              <a:rPr lang="fr-FR" sz="4800" dirty="0" err="1">
                <a:solidFill>
                  <a:schemeClr val="accent2"/>
                </a:solidFill>
              </a:rPr>
              <a:t>reStructuredText</a:t>
            </a:r>
            <a:r>
              <a:rPr lang="fr-FR" sz="4800" dirty="0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9854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44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OOP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1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6E007BB9-4732-4739-BBC4-0BF40E2E404D}"/>
              </a:ext>
            </a:extLst>
          </p:cNvPr>
          <p:cNvSpPr txBox="1"/>
          <p:nvPr/>
        </p:nvSpPr>
        <p:spPr>
          <a:xfrm>
            <a:off x="2050742" y="2521258"/>
            <a:ext cx="86024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accent2"/>
                </a:solidFill>
              </a:rPr>
              <a:t>Object </a:t>
            </a:r>
            <a:r>
              <a:rPr lang="fr-FR" sz="4800" dirty="0" err="1">
                <a:solidFill>
                  <a:schemeClr val="accent2"/>
                </a:solidFill>
              </a:rPr>
              <a:t>Oriented</a:t>
            </a:r>
            <a:r>
              <a:rPr lang="fr-FR" sz="4800" dirty="0">
                <a:solidFill>
                  <a:schemeClr val="accent2"/>
                </a:solidFill>
              </a:rPr>
              <a:t> </a:t>
            </a:r>
            <a:r>
              <a:rPr lang="fr-FR" sz="4800" dirty="0" err="1">
                <a:solidFill>
                  <a:schemeClr val="accent2"/>
                </a:solidFill>
              </a:rPr>
              <a:t>Programming</a:t>
            </a:r>
            <a:endParaRPr lang="fr-FR" sz="4800" dirty="0">
              <a:solidFill>
                <a:schemeClr val="accent2"/>
              </a:solidFill>
            </a:endParaRPr>
          </a:p>
          <a:p>
            <a:pPr algn="ctr"/>
            <a:endParaRPr lang="fr-FR" sz="4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1201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773DE58-EE49-4360-A5D0-D0A87317F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343" y="3881725"/>
            <a:ext cx="3042048" cy="228914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E4D65D7-3EBE-425D-BD0C-07507AB60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880" y="3884867"/>
            <a:ext cx="3048000" cy="2286000"/>
          </a:xfrm>
          <a:prstGeom prst="rect">
            <a:avLst/>
          </a:prstGeom>
        </p:spPr>
      </p:pic>
      <p:pic>
        <p:nvPicPr>
          <p:cNvPr id="8" name="Image 7" descr="Une image contenant bâtiment, table, grand, assis&#10;&#10;Description générée automatiquement">
            <a:extLst>
              <a:ext uri="{FF2B5EF4-FFF2-40B4-BE49-F238E27FC236}">
                <a16:creationId xmlns:a16="http://schemas.microsoft.com/office/drawing/2014/main" id="{48EBE071-CC18-4D03-A962-1C581DF25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42" y="1270631"/>
            <a:ext cx="2719316" cy="20054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254669"/>
            <a:ext cx="2532834" cy="6570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45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OOP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1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276059A-6828-4825-9716-4B99D853A6DA}"/>
              </a:ext>
            </a:extLst>
          </p:cNvPr>
          <p:cNvSpPr txBox="1"/>
          <p:nvPr/>
        </p:nvSpPr>
        <p:spPr>
          <a:xfrm>
            <a:off x="4878306" y="2114300"/>
            <a:ext cx="2411506" cy="36933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Avoid</a:t>
            </a:r>
            <a:r>
              <a:rPr lang="fr-FR" b="1" dirty="0">
                <a:solidFill>
                  <a:schemeClr val="bg1"/>
                </a:solidFill>
              </a:rPr>
              <a:t> long </a:t>
            </a:r>
            <a:r>
              <a:rPr lang="fr-FR" b="1" dirty="0" err="1">
                <a:solidFill>
                  <a:schemeClr val="bg1"/>
                </a:solidFill>
              </a:rPr>
              <a:t>linear</a:t>
            </a:r>
            <a:r>
              <a:rPr lang="fr-FR" b="1" dirty="0">
                <a:solidFill>
                  <a:schemeClr val="bg1"/>
                </a:solidFill>
              </a:rPr>
              <a:t> code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28346F6-D652-4F1C-B52B-06926E59954B}"/>
              </a:ext>
            </a:extLst>
          </p:cNvPr>
          <p:cNvSpPr txBox="1"/>
          <p:nvPr/>
        </p:nvSpPr>
        <p:spPr>
          <a:xfrm>
            <a:off x="1961127" y="4678206"/>
            <a:ext cx="2411506" cy="64633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Allow</a:t>
            </a:r>
            <a:r>
              <a:rPr lang="fr-FR" b="1" dirty="0">
                <a:solidFill>
                  <a:schemeClr val="bg1"/>
                </a:solidFill>
              </a:rPr>
              <a:t> global </a:t>
            </a:r>
            <a:r>
              <a:rPr lang="fr-FR" b="1" dirty="0" err="1">
                <a:solidFill>
                  <a:schemeClr val="bg1"/>
                </a:solidFill>
              </a:rPr>
              <a:t>understanding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400FD1E-6087-4BF0-A5DF-6E34C15432A7}"/>
              </a:ext>
            </a:extLst>
          </p:cNvPr>
          <p:cNvSpPr txBox="1"/>
          <p:nvPr/>
        </p:nvSpPr>
        <p:spPr>
          <a:xfrm>
            <a:off x="8137614" y="4678206"/>
            <a:ext cx="2411506" cy="64633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Split </a:t>
            </a:r>
            <a:r>
              <a:rPr lang="fr-FR" b="1" dirty="0" err="1">
                <a:solidFill>
                  <a:schemeClr val="bg1"/>
                </a:solidFill>
              </a:rPr>
              <a:t>responsabilities</a:t>
            </a:r>
            <a:endParaRPr lang="fr-FR" b="1" dirty="0">
              <a:solidFill>
                <a:schemeClr val="bg1"/>
              </a:solidFill>
            </a:endParaRPr>
          </a:p>
          <a:p>
            <a:pPr algn="ctr"/>
            <a:r>
              <a:rPr lang="fr-FR" b="1" dirty="0" err="1">
                <a:solidFill>
                  <a:schemeClr val="bg1"/>
                </a:solidFill>
              </a:rPr>
              <a:t>Working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together</a:t>
            </a:r>
            <a:endParaRPr lang="fr-F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0423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46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OOP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1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F2DD2B5E-85B2-4C92-AF2D-FBDAFF87CA88}"/>
              </a:ext>
            </a:extLst>
          </p:cNvPr>
          <p:cNvSpPr txBox="1">
            <a:spLocks/>
          </p:cNvSpPr>
          <p:nvPr/>
        </p:nvSpPr>
        <p:spPr>
          <a:xfrm>
            <a:off x="838200" y="1825626"/>
            <a:ext cx="10515600" cy="351733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fr-FR" dirty="0">
                <a:solidFill>
                  <a:schemeClr val="bg1"/>
                </a:solidFill>
              </a:rPr>
              <a:t>An </a:t>
            </a:r>
            <a:r>
              <a:rPr lang="fr-FR" dirty="0" err="1">
                <a:solidFill>
                  <a:schemeClr val="bg1"/>
                </a:solidFill>
              </a:rPr>
              <a:t>object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defined</a:t>
            </a:r>
            <a:r>
              <a:rPr lang="fr-FR" dirty="0">
                <a:solidFill>
                  <a:schemeClr val="bg1"/>
                </a:solidFill>
              </a:rPr>
              <a:t> by</a:t>
            </a:r>
          </a:p>
          <a:p>
            <a:pPr lvl="1"/>
            <a:r>
              <a:rPr lang="fr-FR" dirty="0" err="1">
                <a:solidFill>
                  <a:schemeClr val="bg1"/>
                </a:solidFill>
              </a:rPr>
              <a:t>Its</a:t>
            </a:r>
            <a:r>
              <a:rPr lang="fr-FR" dirty="0">
                <a:solidFill>
                  <a:schemeClr val="bg1"/>
                </a:solidFill>
              </a:rPr>
              <a:t> states -&gt; </a:t>
            </a:r>
            <a:r>
              <a:rPr lang="fr-FR" dirty="0" err="1">
                <a:solidFill>
                  <a:schemeClr val="bg1"/>
                </a:solidFill>
              </a:rPr>
              <a:t>attributes</a:t>
            </a:r>
            <a:endParaRPr lang="fr-FR" dirty="0">
              <a:solidFill>
                <a:schemeClr val="bg1"/>
              </a:solidFill>
            </a:endParaRPr>
          </a:p>
          <a:p>
            <a:pPr lvl="1"/>
            <a:r>
              <a:rPr lang="fr-FR" dirty="0" err="1">
                <a:solidFill>
                  <a:schemeClr val="bg1"/>
                </a:solidFill>
              </a:rPr>
              <a:t>Its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behaviours</a:t>
            </a:r>
            <a:r>
              <a:rPr lang="fr-FR" dirty="0">
                <a:solidFill>
                  <a:schemeClr val="bg1"/>
                </a:solidFill>
              </a:rPr>
              <a:t> -&gt; </a:t>
            </a:r>
            <a:r>
              <a:rPr lang="fr-FR" dirty="0" err="1">
                <a:solidFill>
                  <a:schemeClr val="bg1"/>
                </a:solidFill>
              </a:rPr>
              <a:t>methods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7634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47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Class vs Instance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1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Image 7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D4FEF78-AF1D-447B-A0F2-11CA980A7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61" y="1769358"/>
            <a:ext cx="3810196" cy="335297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DE899EC-6D6B-4ED4-B583-90ABACC7FF8C}"/>
              </a:ext>
            </a:extLst>
          </p:cNvPr>
          <p:cNvSpPr txBox="1"/>
          <p:nvPr/>
        </p:nvSpPr>
        <p:spPr>
          <a:xfrm>
            <a:off x="1331161" y="5405718"/>
            <a:ext cx="3810196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Classes are </a:t>
            </a:r>
            <a:r>
              <a:rPr lang="fr-FR" dirty="0" err="1">
                <a:solidFill>
                  <a:schemeClr val="bg1"/>
                </a:solidFill>
              </a:rPr>
              <a:t>blueprints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1" name="Image 10" descr="Une image contenant maison, bâtiment, petit, domicile&#10;&#10;Description générée automatiquement">
            <a:extLst>
              <a:ext uri="{FF2B5EF4-FFF2-40B4-BE49-F238E27FC236}">
                <a16:creationId xmlns:a16="http://schemas.microsoft.com/office/drawing/2014/main" id="{C138A736-E6DD-498A-BC83-C5BBADBE2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973" y="1769358"/>
            <a:ext cx="4698621" cy="335508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7BB8E4A-7751-4742-848E-4AC6032DAA18}"/>
              </a:ext>
            </a:extLst>
          </p:cNvPr>
          <p:cNvSpPr txBox="1"/>
          <p:nvPr/>
        </p:nvSpPr>
        <p:spPr>
          <a:xfrm>
            <a:off x="6646596" y="5405718"/>
            <a:ext cx="3810196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Instances are real</a:t>
            </a:r>
          </a:p>
        </p:txBody>
      </p:sp>
    </p:spTree>
    <p:extLst>
      <p:ext uri="{BB962C8B-B14F-4D97-AF65-F5344CB8AC3E}">
        <p14:creationId xmlns:p14="http://schemas.microsoft.com/office/powerpoint/2010/main" val="890935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48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OOP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1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95BDFEA-0F81-4230-99A3-420E689AA22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2"/>
          </a:solidFill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accent1"/>
                </a:solidFill>
              </a:rPr>
              <a:t>class</a:t>
            </a:r>
            <a:r>
              <a:rPr lang="fr-FR" dirty="0"/>
              <a:t> Person: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"""Class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that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define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a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person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by: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   -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its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firstname</a:t>
            </a:r>
            <a:endParaRPr lang="fr-F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   -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its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lastname</a:t>
            </a:r>
            <a:endParaRPr lang="fr-F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   -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its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age</a:t>
            </a:r>
            <a:endParaRPr lang="fr-F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   -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its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location"""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    </a:t>
            </a:r>
            <a:r>
              <a:rPr lang="fr-FR" dirty="0" err="1">
                <a:solidFill>
                  <a:schemeClr val="accent1"/>
                </a:solidFill>
              </a:rPr>
              <a:t>def</a:t>
            </a:r>
            <a:r>
              <a:rPr lang="fr-FR" dirty="0"/>
              <a:t> __init__(self):</a:t>
            </a:r>
          </a:p>
          <a:p>
            <a:pPr marL="0" indent="0">
              <a:buNone/>
            </a:pPr>
            <a:r>
              <a:rPr lang="fr-FR" dirty="0"/>
              <a:t>       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""" The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constructor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describe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how to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build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each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instance. So far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every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person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have the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same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characteritics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"""</a:t>
            </a:r>
          </a:p>
          <a:p>
            <a:pPr marL="0" indent="0">
              <a:buNone/>
            </a:pPr>
            <a:r>
              <a:rPr lang="fr-FR" dirty="0"/>
              <a:t>        </a:t>
            </a:r>
            <a:r>
              <a:rPr lang="fr-FR" dirty="0" err="1"/>
              <a:t>self.firstname</a:t>
            </a:r>
            <a:r>
              <a:rPr lang="fr-FR" dirty="0"/>
              <a:t> = "John"  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        </a:t>
            </a:r>
            <a:r>
              <a:rPr lang="fr-FR" dirty="0" err="1"/>
              <a:t>self.lastname</a:t>
            </a:r>
            <a:r>
              <a:rPr lang="fr-FR" dirty="0"/>
              <a:t> = "Smith"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        </a:t>
            </a:r>
            <a:r>
              <a:rPr lang="fr-FR" dirty="0" err="1"/>
              <a:t>self.age</a:t>
            </a:r>
            <a:r>
              <a:rPr lang="fr-FR" dirty="0"/>
              <a:t> = 33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        </a:t>
            </a:r>
            <a:r>
              <a:rPr lang="fr-FR" dirty="0" err="1"/>
              <a:t>self.location</a:t>
            </a:r>
            <a:r>
              <a:rPr lang="fr-FR" dirty="0"/>
              <a:t> = "Paris"</a:t>
            </a:r>
          </a:p>
        </p:txBody>
      </p:sp>
    </p:spTree>
    <p:extLst>
      <p:ext uri="{BB962C8B-B14F-4D97-AF65-F5344CB8AC3E}">
        <p14:creationId xmlns:p14="http://schemas.microsoft.com/office/powerpoint/2010/main" val="1983480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49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OOP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1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FD136C2B-5CCD-47B8-A346-19024A32140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dirty="0" err="1">
                <a:solidFill>
                  <a:srgbClr val="F8F8F2"/>
                </a:solidFill>
                <a:latin typeface="Menlo"/>
              </a:rPr>
              <a:t>person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chemeClr val="accent1"/>
                </a:solidFill>
                <a:latin typeface="Menlo"/>
              </a:rPr>
              <a:t>Person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()</a:t>
            </a:r>
          </a:p>
          <a:p>
            <a:pPr marL="457200" lvl="1" indent="0">
              <a:buNone/>
            </a:pPr>
            <a:r>
              <a:rPr lang="fr-FR" dirty="0" err="1">
                <a:solidFill>
                  <a:schemeClr val="accent1"/>
                </a:solidFill>
                <a:latin typeface="Menlo"/>
              </a:rPr>
              <a:t>print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person.firstname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</a:t>
            </a:r>
          </a:p>
          <a:p>
            <a:pPr marL="457200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03890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31151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5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How </a:t>
            </a: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does</a:t>
            </a: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work</a:t>
            </a: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 ?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0238178-D7F7-4F35-9C93-180B97A74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53" y="2989411"/>
            <a:ext cx="4319390" cy="2432990"/>
          </a:xfrm>
          <a:prstGeom prst="rect">
            <a:avLst/>
          </a:prstGeom>
        </p:spPr>
      </p:pic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4B2933B3-E4F7-4360-B4BC-B5284133A421}"/>
              </a:ext>
            </a:extLst>
          </p:cNvPr>
          <p:cNvSpPr txBox="1">
            <a:spLocks/>
          </p:cNvSpPr>
          <p:nvPr/>
        </p:nvSpPr>
        <p:spPr>
          <a:xfrm>
            <a:off x="1338811" y="2374719"/>
            <a:ext cx="2128889" cy="3155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Turing  Machine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3739FFE4-6259-4DC8-B148-431E25A8232A}"/>
              </a:ext>
            </a:extLst>
          </p:cNvPr>
          <p:cNvSpPr txBox="1">
            <a:spLocks/>
          </p:cNvSpPr>
          <p:nvPr/>
        </p:nvSpPr>
        <p:spPr>
          <a:xfrm>
            <a:off x="6603966" y="2374718"/>
            <a:ext cx="3415455" cy="3155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Von Neumann Architecture</a:t>
            </a:r>
          </a:p>
        </p:txBody>
      </p:sp>
      <p:pic>
        <p:nvPicPr>
          <p:cNvPr id="6" name="Image 5" descr="Une image contenant capture d’écran, dessin&#10;&#10;Description générée automatiquement">
            <a:extLst>
              <a:ext uri="{FF2B5EF4-FFF2-40B4-BE49-F238E27FC236}">
                <a16:creationId xmlns:a16="http://schemas.microsoft.com/office/drawing/2014/main" id="{BFEA19C4-C270-485D-80F7-40541E022D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370" y="3116791"/>
            <a:ext cx="3986646" cy="230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400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2" grpId="0"/>
      <p:bldP spid="6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50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OOP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1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95BDFEA-0F81-4230-99A3-420E689AA22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2"/>
          </a:solidFill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accent1"/>
                </a:solidFill>
              </a:rPr>
              <a:t>class</a:t>
            </a:r>
            <a:r>
              <a:rPr lang="fr-FR" dirty="0"/>
              <a:t> Person: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"""Class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that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define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a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person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by: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   -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its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firstname</a:t>
            </a:r>
            <a:endParaRPr lang="fr-F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   -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its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lastname</a:t>
            </a:r>
            <a:endParaRPr lang="fr-F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   -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its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age</a:t>
            </a:r>
            <a:endParaRPr lang="fr-F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   -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its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location"""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    </a:t>
            </a:r>
            <a:r>
              <a:rPr lang="fr-FR" dirty="0" err="1">
                <a:solidFill>
                  <a:schemeClr val="accent1"/>
                </a:solidFill>
              </a:rPr>
              <a:t>def</a:t>
            </a:r>
            <a:r>
              <a:rPr lang="fr-FR" dirty="0"/>
              <a:t> __init__(self, </a:t>
            </a:r>
            <a:r>
              <a:rPr lang="fr-FR" dirty="0" err="1"/>
              <a:t>firstname</a:t>
            </a:r>
            <a:r>
              <a:rPr lang="fr-FR" dirty="0"/>
              <a:t>, </a:t>
            </a:r>
            <a:r>
              <a:rPr lang="fr-FR" dirty="0" err="1"/>
              <a:t>lastname</a:t>
            </a:r>
            <a:r>
              <a:rPr lang="fr-FR" dirty="0"/>
              <a:t>="John", </a:t>
            </a:r>
            <a:r>
              <a:rPr lang="fr-FR" dirty="0" err="1"/>
              <a:t>age</a:t>
            </a:r>
            <a:r>
              <a:rPr lang="fr-FR" dirty="0"/>
              <a:t>=32):</a:t>
            </a:r>
          </a:p>
          <a:p>
            <a:pPr marL="0" indent="0">
              <a:buNone/>
            </a:pPr>
            <a:r>
              <a:rPr lang="fr-FR" dirty="0"/>
              <a:t>       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""" The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constructor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describe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how to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build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each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instance. So far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every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person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have the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same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characteritics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"""</a:t>
            </a:r>
          </a:p>
          <a:p>
            <a:pPr marL="0" indent="0">
              <a:buNone/>
            </a:pPr>
            <a:r>
              <a:rPr lang="fr-FR" dirty="0"/>
              <a:t>        </a:t>
            </a:r>
            <a:r>
              <a:rPr lang="fr-FR" dirty="0" err="1"/>
              <a:t>self.firstname</a:t>
            </a:r>
            <a:r>
              <a:rPr lang="fr-FR" dirty="0"/>
              <a:t> = </a:t>
            </a:r>
            <a:r>
              <a:rPr lang="fr-FR" dirty="0" err="1"/>
              <a:t>firstname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        </a:t>
            </a:r>
            <a:r>
              <a:rPr lang="fr-FR" dirty="0" err="1"/>
              <a:t>self.lastname</a:t>
            </a:r>
            <a:r>
              <a:rPr lang="fr-FR" dirty="0"/>
              <a:t> = </a:t>
            </a:r>
            <a:r>
              <a:rPr lang="fr-FR" dirty="0" err="1"/>
              <a:t>lastname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        </a:t>
            </a:r>
            <a:r>
              <a:rPr lang="fr-FR" dirty="0" err="1"/>
              <a:t>self.age</a:t>
            </a:r>
            <a:r>
              <a:rPr lang="fr-FR" dirty="0"/>
              <a:t> = </a:t>
            </a:r>
            <a:r>
              <a:rPr lang="fr-FR" dirty="0" err="1"/>
              <a:t>age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        </a:t>
            </a:r>
            <a:r>
              <a:rPr lang="fr-FR" dirty="0" err="1"/>
              <a:t>self.location</a:t>
            </a:r>
            <a:r>
              <a:rPr lang="fr-FR" dirty="0"/>
              <a:t> = "Paris"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AA13861-FC55-40E1-9803-EA04611BB7F3}"/>
              </a:ext>
            </a:extLst>
          </p:cNvPr>
          <p:cNvSpPr txBox="1"/>
          <p:nvPr/>
        </p:nvSpPr>
        <p:spPr>
          <a:xfrm rot="1540956" flipH="1">
            <a:off x="6822251" y="3198167"/>
            <a:ext cx="4926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Attention à ne PAS OUBLIER self !</a:t>
            </a:r>
          </a:p>
        </p:txBody>
      </p:sp>
    </p:spTree>
    <p:extLst>
      <p:ext uri="{BB962C8B-B14F-4D97-AF65-F5344CB8AC3E}">
        <p14:creationId xmlns:p14="http://schemas.microsoft.com/office/powerpoint/2010/main" val="34098885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51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OOP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1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FD136C2B-5CCD-47B8-A346-19024A32140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>
                <a:solidFill>
                  <a:srgbClr val="F8F8F2"/>
                </a:solidFill>
                <a:latin typeface="Menlo"/>
              </a:rPr>
              <a:t>person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chemeClr val="accent1"/>
                </a:solidFill>
                <a:latin typeface="Menlo"/>
              </a:rPr>
              <a:t>Person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"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Martin","Jean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"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>
                <a:solidFill>
                  <a:schemeClr val="accent1"/>
                </a:solidFill>
                <a:latin typeface="Menlo"/>
              </a:rPr>
              <a:t>print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person.firstname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5732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52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OOP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1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95BDFEA-0F81-4230-99A3-420E689AA22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2"/>
          </a:solidFill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accent1"/>
                </a:solidFill>
              </a:rPr>
              <a:t>class</a:t>
            </a:r>
            <a:r>
              <a:rPr lang="fr-FR" dirty="0"/>
              <a:t> Person: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"""Class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that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define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a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person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by: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   -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its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firstname</a:t>
            </a:r>
            <a:endParaRPr lang="fr-F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   -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its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lastname</a:t>
            </a:r>
            <a:endParaRPr lang="fr-F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   -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its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age</a:t>
            </a:r>
            <a:endParaRPr lang="fr-FR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   -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its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location"""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nb_person</a:t>
            </a:r>
            <a:r>
              <a:rPr lang="fr-FR" dirty="0"/>
              <a:t> = 0 </a:t>
            </a:r>
            <a:r>
              <a:rPr lang="fr-FR" dirty="0">
                <a:solidFill>
                  <a:schemeClr val="accent2"/>
                </a:solidFill>
                <a:latin typeface="Menlo"/>
              </a:rPr>
              <a:t># </a:t>
            </a:r>
            <a:r>
              <a:rPr lang="fr-FR" dirty="0" err="1">
                <a:solidFill>
                  <a:schemeClr val="accent2"/>
                </a:solidFill>
                <a:latin typeface="Menlo"/>
              </a:rPr>
              <a:t>initialize</a:t>
            </a:r>
            <a:r>
              <a:rPr lang="fr-FR" dirty="0">
                <a:solidFill>
                  <a:schemeClr val="accent2"/>
                </a:solidFill>
                <a:latin typeface="Menlo"/>
              </a:rPr>
              <a:t> a class </a:t>
            </a:r>
            <a:r>
              <a:rPr lang="fr-FR" dirty="0" err="1">
                <a:solidFill>
                  <a:schemeClr val="accent2"/>
                </a:solidFill>
                <a:latin typeface="Menlo"/>
              </a:rPr>
              <a:t>attribute</a:t>
            </a:r>
            <a:r>
              <a:rPr lang="fr-FR" dirty="0">
                <a:solidFill>
                  <a:schemeClr val="accent2"/>
                </a:solidFill>
                <a:latin typeface="Menlo"/>
              </a:rPr>
              <a:t> (</a:t>
            </a:r>
            <a:r>
              <a:rPr lang="fr-FR" dirty="0" err="1">
                <a:solidFill>
                  <a:schemeClr val="accent2"/>
                </a:solidFill>
                <a:latin typeface="Menlo"/>
              </a:rPr>
              <a:t>common</a:t>
            </a:r>
            <a:r>
              <a:rPr lang="fr-FR" dirty="0">
                <a:solidFill>
                  <a:schemeClr val="accent2"/>
                </a:solidFill>
                <a:latin typeface="Menlo"/>
              </a:rPr>
              <a:t> for </a:t>
            </a:r>
            <a:r>
              <a:rPr lang="fr-FR" dirty="0" err="1">
                <a:solidFill>
                  <a:schemeClr val="accent2"/>
                </a:solidFill>
                <a:latin typeface="Menlo"/>
              </a:rPr>
              <a:t>every</a:t>
            </a:r>
            <a:r>
              <a:rPr lang="fr-FR" dirty="0">
                <a:solidFill>
                  <a:schemeClr val="accent2"/>
                </a:solidFill>
                <a:latin typeface="Menlo"/>
              </a:rPr>
              <a:t> Person)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    </a:t>
            </a:r>
            <a:r>
              <a:rPr lang="fr-FR" dirty="0" err="1">
                <a:solidFill>
                  <a:schemeClr val="accent1"/>
                </a:solidFill>
              </a:rPr>
              <a:t>def</a:t>
            </a:r>
            <a:r>
              <a:rPr lang="fr-FR" dirty="0"/>
              <a:t> __init__(self, </a:t>
            </a:r>
            <a:r>
              <a:rPr lang="fr-FR" dirty="0" err="1"/>
              <a:t>firstname</a:t>
            </a:r>
            <a:r>
              <a:rPr lang="fr-FR" dirty="0"/>
              <a:t>, </a:t>
            </a:r>
            <a:r>
              <a:rPr lang="fr-FR" dirty="0" err="1"/>
              <a:t>lastname</a:t>
            </a:r>
            <a:r>
              <a:rPr lang="fr-FR" dirty="0"/>
              <a:t>="John", </a:t>
            </a:r>
            <a:r>
              <a:rPr lang="fr-FR" dirty="0" err="1"/>
              <a:t>age</a:t>
            </a:r>
            <a:r>
              <a:rPr lang="fr-FR" dirty="0"/>
              <a:t>=32):</a:t>
            </a:r>
          </a:p>
          <a:p>
            <a:pPr marL="0" indent="0">
              <a:buNone/>
            </a:pPr>
            <a:r>
              <a:rPr lang="fr-FR" dirty="0"/>
              <a:t>       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""" The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constructor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describe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how to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build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each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instance. So far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every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person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have the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same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characteritics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"""</a:t>
            </a:r>
          </a:p>
          <a:p>
            <a:pPr marL="0" indent="0">
              <a:buNone/>
            </a:pPr>
            <a:r>
              <a:rPr lang="fr-FR" dirty="0"/>
              <a:t>        </a:t>
            </a:r>
            <a:r>
              <a:rPr lang="fr-FR" dirty="0" err="1"/>
              <a:t>self.firstname</a:t>
            </a:r>
            <a:r>
              <a:rPr lang="fr-FR" dirty="0"/>
              <a:t> = </a:t>
            </a:r>
            <a:r>
              <a:rPr lang="fr-FR" dirty="0" err="1"/>
              <a:t>firstname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        </a:t>
            </a:r>
            <a:r>
              <a:rPr lang="fr-FR" dirty="0" err="1"/>
              <a:t>self.lastname</a:t>
            </a:r>
            <a:r>
              <a:rPr lang="fr-FR" dirty="0"/>
              <a:t> = </a:t>
            </a:r>
            <a:r>
              <a:rPr lang="fr-FR" dirty="0" err="1"/>
              <a:t>lastname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        </a:t>
            </a:r>
            <a:r>
              <a:rPr lang="fr-FR" dirty="0" err="1"/>
              <a:t>self.age</a:t>
            </a:r>
            <a:r>
              <a:rPr lang="fr-FR" dirty="0"/>
              <a:t> = </a:t>
            </a:r>
            <a:r>
              <a:rPr lang="fr-FR" dirty="0" err="1"/>
              <a:t>age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        </a:t>
            </a:r>
            <a:r>
              <a:rPr lang="fr-FR" dirty="0" err="1"/>
              <a:t>self.location</a:t>
            </a:r>
            <a:r>
              <a:rPr lang="fr-FR" dirty="0"/>
              <a:t> = "Paris"</a:t>
            </a:r>
          </a:p>
          <a:p>
            <a:pPr marL="0" indent="0">
              <a:buNone/>
            </a:pPr>
            <a:r>
              <a:rPr lang="fr-FR" dirty="0"/>
              <a:t>        </a:t>
            </a:r>
            <a:r>
              <a:rPr lang="fr-FR" dirty="0" err="1"/>
              <a:t>Person.nb_person</a:t>
            </a:r>
            <a:r>
              <a:rPr lang="fr-FR" dirty="0"/>
              <a:t> += 1 </a:t>
            </a:r>
            <a:r>
              <a:rPr lang="fr-FR" dirty="0">
                <a:solidFill>
                  <a:schemeClr val="accent2"/>
                </a:solidFill>
                <a:latin typeface="Menlo"/>
              </a:rPr>
              <a:t># </a:t>
            </a:r>
            <a:r>
              <a:rPr lang="fr-FR" dirty="0" err="1">
                <a:solidFill>
                  <a:schemeClr val="accent2"/>
                </a:solidFill>
                <a:latin typeface="Menlo"/>
              </a:rPr>
              <a:t>add</a:t>
            </a:r>
            <a:r>
              <a:rPr lang="fr-FR" dirty="0">
                <a:solidFill>
                  <a:schemeClr val="accent2"/>
                </a:solidFill>
                <a:latin typeface="Menlo"/>
              </a:rPr>
              <a:t> one to </a:t>
            </a:r>
            <a:r>
              <a:rPr lang="fr-FR" dirty="0" err="1">
                <a:solidFill>
                  <a:schemeClr val="accent2"/>
                </a:solidFill>
                <a:latin typeface="Menlo"/>
              </a:rPr>
              <a:t>nb_person</a:t>
            </a:r>
            <a:r>
              <a:rPr lang="fr-FR" dirty="0">
                <a:solidFill>
                  <a:schemeClr val="accent2"/>
                </a:solidFill>
                <a:latin typeface="Menlo"/>
              </a:rPr>
              <a:t> </a:t>
            </a:r>
            <a:r>
              <a:rPr lang="fr-FR" dirty="0" err="1">
                <a:solidFill>
                  <a:schemeClr val="accent2"/>
                </a:solidFill>
                <a:latin typeface="Menlo"/>
              </a:rPr>
              <a:t>every</a:t>
            </a:r>
            <a:r>
              <a:rPr lang="fr-FR" dirty="0">
                <a:solidFill>
                  <a:schemeClr val="accent2"/>
                </a:solidFill>
                <a:latin typeface="Menlo"/>
              </a:rPr>
              <a:t> time </a:t>
            </a:r>
            <a:r>
              <a:rPr lang="fr-FR" dirty="0" err="1">
                <a:solidFill>
                  <a:schemeClr val="accent2"/>
                </a:solidFill>
                <a:latin typeface="Menlo"/>
              </a:rPr>
              <a:t>we</a:t>
            </a:r>
            <a:r>
              <a:rPr lang="fr-FR" dirty="0">
                <a:solidFill>
                  <a:schemeClr val="accent2"/>
                </a:solidFill>
                <a:latin typeface="Menlo"/>
              </a:rPr>
              <a:t> </a:t>
            </a:r>
            <a:r>
              <a:rPr lang="fr-FR" dirty="0" err="1">
                <a:solidFill>
                  <a:schemeClr val="accent2"/>
                </a:solidFill>
                <a:latin typeface="Menlo"/>
              </a:rPr>
              <a:t>create</a:t>
            </a:r>
            <a:r>
              <a:rPr lang="fr-FR" dirty="0">
                <a:solidFill>
                  <a:schemeClr val="accent2"/>
                </a:solidFill>
                <a:latin typeface="Menlo"/>
              </a:rPr>
              <a:t> a new instance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AA13861-FC55-40E1-9803-EA04611BB7F3}"/>
              </a:ext>
            </a:extLst>
          </p:cNvPr>
          <p:cNvSpPr txBox="1"/>
          <p:nvPr/>
        </p:nvSpPr>
        <p:spPr>
          <a:xfrm rot="1540956" flipH="1">
            <a:off x="6822251" y="3198167"/>
            <a:ext cx="4926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Attention à ne PAS OUBLIER self !</a:t>
            </a:r>
          </a:p>
        </p:txBody>
      </p:sp>
    </p:spTree>
    <p:extLst>
      <p:ext uri="{BB962C8B-B14F-4D97-AF65-F5344CB8AC3E}">
        <p14:creationId xmlns:p14="http://schemas.microsoft.com/office/powerpoint/2010/main" val="844610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53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Special</a:t>
            </a: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methods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1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AA13861-FC55-40E1-9803-EA04611BB7F3}"/>
              </a:ext>
            </a:extLst>
          </p:cNvPr>
          <p:cNvSpPr txBox="1"/>
          <p:nvPr/>
        </p:nvSpPr>
        <p:spPr>
          <a:xfrm rot="1540956" flipH="1">
            <a:off x="6822251" y="3198167"/>
            <a:ext cx="4926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Attention à ne PAS OUBLIER self !</a:t>
            </a:r>
          </a:p>
        </p:txBody>
      </p:sp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9EBBC7D6-E7BE-4BF4-AA76-3DC4D416598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fr-FR" dirty="0">
              <a:solidFill>
                <a:schemeClr val="bg1"/>
              </a:solidFill>
            </a:endParaRPr>
          </a:p>
          <a:p>
            <a:pPr fontAlgn="base"/>
            <a:endParaRPr lang="fr-FR" dirty="0">
              <a:solidFill>
                <a:schemeClr val="bg1"/>
              </a:solidFill>
            </a:endParaRPr>
          </a:p>
          <a:p>
            <a:pPr fontAlgn="base"/>
            <a:endParaRPr lang="fr-FR" dirty="0">
              <a:solidFill>
                <a:schemeClr val="bg1"/>
              </a:solidFill>
            </a:endParaRPr>
          </a:p>
          <a:p>
            <a:pPr lvl="1" fontAlgn="base"/>
            <a:r>
              <a:rPr lang="fr-FR" dirty="0">
                <a:solidFill>
                  <a:schemeClr val="bg1"/>
                </a:solidFill>
              </a:rPr>
              <a:t>__init__(self) : </a:t>
            </a:r>
            <a:r>
              <a:rPr lang="fr-FR" dirty="0" err="1">
                <a:solidFill>
                  <a:schemeClr val="bg1"/>
                </a:solidFill>
              </a:rPr>
              <a:t>initializer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called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after</a:t>
            </a:r>
            <a:r>
              <a:rPr lang="fr-FR" dirty="0">
                <a:solidFill>
                  <a:schemeClr val="bg1"/>
                </a:solidFill>
              </a:rPr>
              <a:t> instance </a:t>
            </a:r>
            <a:r>
              <a:rPr lang="fr-FR" dirty="0" err="1">
                <a:solidFill>
                  <a:schemeClr val="bg1"/>
                </a:solidFill>
              </a:rPr>
              <a:t>creation</a:t>
            </a:r>
            <a:endParaRPr lang="fr-FR" dirty="0">
              <a:solidFill>
                <a:schemeClr val="bg1"/>
              </a:solidFill>
            </a:endParaRPr>
          </a:p>
          <a:p>
            <a:pPr lvl="1" fontAlgn="base"/>
            <a:r>
              <a:rPr lang="fr-FR" dirty="0">
                <a:solidFill>
                  <a:schemeClr val="bg1"/>
                </a:solidFill>
              </a:rPr>
              <a:t>__</a:t>
            </a:r>
            <a:r>
              <a:rPr lang="fr-FR" dirty="0" err="1">
                <a:solidFill>
                  <a:schemeClr val="bg1"/>
                </a:solidFill>
              </a:rPr>
              <a:t>del</a:t>
            </a:r>
            <a:r>
              <a:rPr lang="fr-FR" dirty="0">
                <a:solidFill>
                  <a:schemeClr val="bg1"/>
                </a:solidFill>
              </a:rPr>
              <a:t>__(self) : </a:t>
            </a:r>
            <a:r>
              <a:rPr lang="fr-FR" dirty="0" err="1">
                <a:solidFill>
                  <a:schemeClr val="bg1"/>
                </a:solidFill>
              </a:rPr>
              <a:t>destructor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called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before</a:t>
            </a:r>
            <a:r>
              <a:rPr lang="fr-FR" dirty="0">
                <a:solidFill>
                  <a:schemeClr val="bg1"/>
                </a:solidFill>
              </a:rPr>
              <a:t> instance destruction</a:t>
            </a:r>
          </a:p>
          <a:p>
            <a:pPr lvl="1" fontAlgn="base"/>
            <a:r>
              <a:rPr lang="fr-FR" dirty="0">
                <a:solidFill>
                  <a:schemeClr val="bg1"/>
                </a:solidFill>
              </a:rPr>
              <a:t>__</a:t>
            </a:r>
            <a:r>
              <a:rPr lang="fr-FR" dirty="0" err="1">
                <a:solidFill>
                  <a:schemeClr val="bg1"/>
                </a:solidFill>
              </a:rPr>
              <a:t>str</a:t>
            </a:r>
            <a:r>
              <a:rPr lang="fr-FR" dirty="0">
                <a:solidFill>
                  <a:schemeClr val="bg1"/>
                </a:solidFill>
              </a:rPr>
              <a:t>__(self) -&gt; </a:t>
            </a:r>
            <a:r>
              <a:rPr lang="fr-FR" dirty="0" err="1">
                <a:solidFill>
                  <a:schemeClr val="bg1"/>
                </a:solidFill>
              </a:rPr>
              <a:t>str</a:t>
            </a:r>
            <a:r>
              <a:rPr lang="fr-FR" dirty="0">
                <a:solidFill>
                  <a:schemeClr val="bg1"/>
                </a:solidFill>
              </a:rPr>
              <a:t> : Is </a:t>
            </a:r>
            <a:r>
              <a:rPr lang="fr-FR" dirty="0" err="1">
                <a:solidFill>
                  <a:schemeClr val="bg1"/>
                </a:solidFill>
              </a:rPr>
              <a:t>called</a:t>
            </a:r>
            <a:r>
              <a:rPr lang="fr-FR" dirty="0">
                <a:solidFill>
                  <a:schemeClr val="bg1"/>
                </a:solidFill>
              </a:rPr>
              <a:t> to </a:t>
            </a:r>
            <a:r>
              <a:rPr lang="fr-FR" dirty="0" err="1">
                <a:solidFill>
                  <a:schemeClr val="bg1"/>
                </a:solidFill>
              </a:rPr>
              <a:t>convert</a:t>
            </a:r>
            <a:r>
              <a:rPr lang="fr-FR" dirty="0">
                <a:solidFill>
                  <a:schemeClr val="bg1"/>
                </a:solidFill>
              </a:rPr>
              <a:t> instance to string (i.e. for </a:t>
            </a:r>
            <a:r>
              <a:rPr lang="fr-FR" dirty="0" err="1">
                <a:solidFill>
                  <a:schemeClr val="bg1"/>
                </a:solidFill>
              </a:rPr>
              <a:t>print</a:t>
            </a:r>
            <a:r>
              <a:rPr lang="fr-FR" dirty="0">
                <a:solidFill>
                  <a:schemeClr val="bg1"/>
                </a:solidFill>
              </a:rPr>
              <a:t> or </a:t>
            </a:r>
            <a:r>
              <a:rPr lang="fr-FR" dirty="0" err="1">
                <a:solidFill>
                  <a:schemeClr val="bg1"/>
                </a:solidFill>
              </a:rPr>
              <a:t>str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cast</a:t>
            </a:r>
            <a:r>
              <a:rPr lang="fr-FR" dirty="0">
                <a:solidFill>
                  <a:schemeClr val="bg1"/>
                </a:solidFill>
              </a:rPr>
              <a:t>). It must return a string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02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54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Special</a:t>
            </a: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methods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1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10" name="Espace réservé du contenu 3">
            <a:extLst>
              <a:ext uri="{FF2B5EF4-FFF2-40B4-BE49-F238E27FC236}">
                <a16:creationId xmlns:a16="http://schemas.microsoft.com/office/drawing/2014/main" id="{A9F35A4B-049B-4128-BB53-72AEFC6761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9144404"/>
              </p:ext>
            </p:extLst>
          </p:nvPr>
        </p:nvGraphicFramePr>
        <p:xfrm>
          <a:off x="2907257" y="2173969"/>
          <a:ext cx="6116956" cy="30350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58478">
                  <a:extLst>
                    <a:ext uri="{9D8B030D-6E8A-4147-A177-3AD203B41FA5}">
                      <a16:colId xmlns:a16="http://schemas.microsoft.com/office/drawing/2014/main" val="2005791367"/>
                    </a:ext>
                  </a:extLst>
                </a:gridCol>
                <a:gridCol w="3058478">
                  <a:extLst>
                    <a:ext uri="{9D8B030D-6E8A-4147-A177-3AD203B41FA5}">
                      <a16:colId xmlns:a16="http://schemas.microsoft.com/office/drawing/2014/main" val="2919824402"/>
                    </a:ext>
                  </a:extLst>
                </a:gridCol>
              </a:tblGrid>
              <a:tr h="278765">
                <a:tc>
                  <a:txBody>
                    <a:bodyPr/>
                    <a:lstStyle/>
                    <a:p>
                      <a:pPr marL="825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800" dirty="0">
                          <a:effectLst/>
                        </a:rPr>
                        <a:t>Method</a:t>
                      </a:r>
                      <a:endParaRPr lang="fr-FR" sz="2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6350" marR="1079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800" dirty="0" err="1">
                          <a:effectLst/>
                        </a:rPr>
                        <a:t>Operator</a:t>
                      </a:r>
                      <a:endParaRPr lang="fr-FR" sz="2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799675069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marL="6350" marR="825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800" dirty="0">
                          <a:effectLst/>
                        </a:rPr>
                        <a:t>__</a:t>
                      </a:r>
                      <a:r>
                        <a:rPr lang="fr-FR" sz="2800" dirty="0" err="1">
                          <a:effectLst/>
                        </a:rPr>
                        <a:t>lt</a:t>
                      </a:r>
                      <a:r>
                        <a:rPr lang="fr-FR" sz="2800" dirty="0">
                          <a:effectLst/>
                        </a:rPr>
                        <a:t>__(self, </a:t>
                      </a:r>
                      <a:r>
                        <a:rPr lang="fr-FR" sz="2800" dirty="0" err="1">
                          <a:effectLst/>
                        </a:rPr>
                        <a:t>other</a:t>
                      </a:r>
                      <a:r>
                        <a:rPr lang="fr-FR" sz="2800" dirty="0">
                          <a:effectLst/>
                        </a:rPr>
                        <a:t>)</a:t>
                      </a:r>
                      <a:endParaRPr lang="fr-FR" sz="2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6350" marR="889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800">
                          <a:effectLst/>
                        </a:rPr>
                        <a:t>x &lt; y</a:t>
                      </a:r>
                      <a:endParaRPr lang="fr-FR" sz="2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1289348332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marL="19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800" dirty="0">
                          <a:effectLst/>
                        </a:rPr>
                        <a:t>__le__(self, </a:t>
                      </a:r>
                      <a:r>
                        <a:rPr lang="fr-FR" sz="2800" dirty="0" err="1">
                          <a:effectLst/>
                        </a:rPr>
                        <a:t>other</a:t>
                      </a:r>
                      <a:r>
                        <a:rPr lang="fr-FR" sz="2800" dirty="0">
                          <a:effectLst/>
                        </a:rPr>
                        <a:t>)</a:t>
                      </a:r>
                      <a:endParaRPr lang="fr-FR" sz="2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6350" marR="1079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800">
                          <a:effectLst/>
                        </a:rPr>
                        <a:t>x &lt;= y</a:t>
                      </a:r>
                      <a:endParaRPr lang="fr-FR" sz="2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216531389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marL="6350" marR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800" dirty="0">
                          <a:effectLst/>
                        </a:rPr>
                        <a:t>__eq__(self, </a:t>
                      </a:r>
                      <a:r>
                        <a:rPr lang="fr-FR" sz="2800" dirty="0" err="1">
                          <a:effectLst/>
                        </a:rPr>
                        <a:t>other</a:t>
                      </a:r>
                      <a:r>
                        <a:rPr lang="fr-FR" sz="2800" dirty="0">
                          <a:effectLst/>
                        </a:rPr>
                        <a:t>)</a:t>
                      </a:r>
                      <a:endParaRPr lang="fr-FR" sz="2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6350" marR="1079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800">
                          <a:effectLst/>
                        </a:rPr>
                        <a:t>x == y</a:t>
                      </a:r>
                      <a:endParaRPr lang="fr-FR" sz="2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147352971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marL="6350" marR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800" dirty="0">
                          <a:effectLst/>
                        </a:rPr>
                        <a:t>__ne__(self, </a:t>
                      </a:r>
                      <a:r>
                        <a:rPr lang="fr-FR" sz="2800" dirty="0" err="1">
                          <a:effectLst/>
                        </a:rPr>
                        <a:t>other</a:t>
                      </a:r>
                      <a:r>
                        <a:rPr lang="fr-FR" sz="2800" dirty="0">
                          <a:effectLst/>
                        </a:rPr>
                        <a:t>)</a:t>
                      </a:r>
                      <a:endParaRPr lang="fr-FR" sz="2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800">
                          <a:effectLst/>
                        </a:rPr>
                        <a:t>x != y</a:t>
                      </a:r>
                      <a:endParaRPr lang="fr-FR" sz="2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838491386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marL="6350" marR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800" dirty="0">
                          <a:effectLst/>
                        </a:rPr>
                        <a:t>__</a:t>
                      </a:r>
                      <a:r>
                        <a:rPr lang="fr-FR" sz="2800" dirty="0" err="1">
                          <a:effectLst/>
                        </a:rPr>
                        <a:t>ge</a:t>
                      </a:r>
                      <a:r>
                        <a:rPr lang="fr-FR" sz="2800" dirty="0">
                          <a:effectLst/>
                        </a:rPr>
                        <a:t>__(self, </a:t>
                      </a:r>
                      <a:r>
                        <a:rPr lang="fr-FR" sz="2800" dirty="0" err="1">
                          <a:effectLst/>
                        </a:rPr>
                        <a:t>other</a:t>
                      </a:r>
                      <a:r>
                        <a:rPr lang="fr-FR" sz="2800" dirty="0">
                          <a:effectLst/>
                        </a:rPr>
                        <a:t>)</a:t>
                      </a:r>
                      <a:endParaRPr lang="fr-FR" sz="2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6350" marR="1079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800">
                          <a:effectLst/>
                        </a:rPr>
                        <a:t>x &gt;= y</a:t>
                      </a:r>
                      <a:endParaRPr lang="fr-FR" sz="2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2542174146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marL="889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800" dirty="0">
                          <a:effectLst/>
                        </a:rPr>
                        <a:t>__gt__(self, </a:t>
                      </a:r>
                      <a:r>
                        <a:rPr lang="fr-FR" sz="2800" dirty="0" err="1">
                          <a:effectLst/>
                        </a:rPr>
                        <a:t>other</a:t>
                      </a:r>
                      <a:r>
                        <a:rPr lang="fr-FR" sz="2800" dirty="0">
                          <a:effectLst/>
                        </a:rPr>
                        <a:t>)</a:t>
                      </a:r>
                      <a:endParaRPr lang="fr-FR" sz="2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6350" marR="889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800" dirty="0">
                          <a:effectLst/>
                        </a:rPr>
                        <a:t>x &gt; y</a:t>
                      </a:r>
                      <a:endParaRPr lang="fr-FR" sz="2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1545592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924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55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Special</a:t>
            </a: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methods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1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7" name="Espace réservé du contenu 5">
            <a:extLst>
              <a:ext uri="{FF2B5EF4-FFF2-40B4-BE49-F238E27FC236}">
                <a16:creationId xmlns:a16="http://schemas.microsoft.com/office/drawing/2014/main" id="{2173247D-7DD4-42AC-AA66-0A5CE1131B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6905489"/>
              </p:ext>
            </p:extLst>
          </p:nvPr>
        </p:nvGraphicFramePr>
        <p:xfrm>
          <a:off x="3025581" y="2313352"/>
          <a:ext cx="6116956" cy="26014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58478">
                  <a:extLst>
                    <a:ext uri="{9D8B030D-6E8A-4147-A177-3AD203B41FA5}">
                      <a16:colId xmlns:a16="http://schemas.microsoft.com/office/drawing/2014/main" val="92857822"/>
                    </a:ext>
                  </a:extLst>
                </a:gridCol>
                <a:gridCol w="3058478">
                  <a:extLst>
                    <a:ext uri="{9D8B030D-6E8A-4147-A177-3AD203B41FA5}">
                      <a16:colId xmlns:a16="http://schemas.microsoft.com/office/drawing/2014/main" val="4265446226"/>
                    </a:ext>
                  </a:extLst>
                </a:gridCol>
              </a:tblGrid>
              <a:tr h="278765">
                <a:tc>
                  <a:txBody>
                    <a:bodyPr/>
                    <a:lstStyle/>
                    <a:p>
                      <a:pPr marL="825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800" dirty="0">
                          <a:effectLst/>
                        </a:rPr>
                        <a:t>Method</a:t>
                      </a:r>
                      <a:endParaRPr lang="fr-FR" sz="2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6350" marR="1079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800" dirty="0" err="1">
                          <a:effectLst/>
                        </a:rPr>
                        <a:t>Operator</a:t>
                      </a:r>
                      <a:endParaRPr lang="fr-FR" sz="2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465923205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marL="571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800" dirty="0">
                          <a:effectLst/>
                        </a:rPr>
                        <a:t>__</a:t>
                      </a:r>
                      <a:r>
                        <a:rPr lang="fr-FR" sz="2800" dirty="0" err="1">
                          <a:effectLst/>
                        </a:rPr>
                        <a:t>neg</a:t>
                      </a:r>
                      <a:r>
                        <a:rPr lang="fr-FR" sz="2800" dirty="0">
                          <a:effectLst/>
                        </a:rPr>
                        <a:t>__</a:t>
                      </a:r>
                      <a:endParaRPr lang="fr-FR" sz="2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317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800">
                          <a:effectLst/>
                        </a:rPr>
                        <a:t>-x</a:t>
                      </a:r>
                      <a:endParaRPr lang="fr-FR" sz="2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3471116582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marL="571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800" dirty="0">
                          <a:effectLst/>
                        </a:rPr>
                        <a:t>__</a:t>
                      </a:r>
                      <a:r>
                        <a:rPr lang="fr-FR" sz="2800" dirty="0" err="1">
                          <a:effectLst/>
                        </a:rPr>
                        <a:t>add</a:t>
                      </a:r>
                      <a:r>
                        <a:rPr lang="fr-FR" sz="2800" dirty="0">
                          <a:effectLst/>
                        </a:rPr>
                        <a:t>__</a:t>
                      </a:r>
                      <a:endParaRPr lang="fr-FR" sz="2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6350" marR="889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800">
                          <a:effectLst/>
                        </a:rPr>
                        <a:t>x + y</a:t>
                      </a:r>
                      <a:endParaRPr lang="fr-FR" sz="2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2078011917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marL="6350" marR="127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800" dirty="0">
                          <a:effectLst/>
                        </a:rPr>
                        <a:t>__</a:t>
                      </a:r>
                      <a:r>
                        <a:rPr lang="fr-FR" sz="2800" dirty="0" err="1">
                          <a:effectLst/>
                        </a:rPr>
                        <a:t>sub</a:t>
                      </a:r>
                      <a:r>
                        <a:rPr lang="fr-FR" sz="2800" dirty="0">
                          <a:effectLst/>
                        </a:rPr>
                        <a:t>__</a:t>
                      </a:r>
                      <a:endParaRPr lang="fr-FR" sz="2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1016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800">
                          <a:effectLst/>
                        </a:rPr>
                        <a:t>x - y</a:t>
                      </a:r>
                      <a:endParaRPr lang="fr-FR" sz="2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76534770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marL="6350" marR="127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800" dirty="0">
                          <a:effectLst/>
                        </a:rPr>
                        <a:t>__</a:t>
                      </a:r>
                      <a:r>
                        <a:rPr lang="fr-FR" sz="2800" dirty="0" err="1">
                          <a:effectLst/>
                        </a:rPr>
                        <a:t>mul</a:t>
                      </a:r>
                      <a:r>
                        <a:rPr lang="fr-FR" sz="2800" dirty="0">
                          <a:effectLst/>
                        </a:rPr>
                        <a:t>__</a:t>
                      </a:r>
                      <a:endParaRPr lang="fr-FR" sz="2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6350" marR="825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800">
                          <a:effectLst/>
                        </a:rPr>
                        <a:t>x * y</a:t>
                      </a:r>
                      <a:endParaRPr lang="fr-FR" sz="28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3731986323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marL="698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800" dirty="0">
                          <a:effectLst/>
                        </a:rPr>
                        <a:t>__div__</a:t>
                      </a:r>
                      <a:endParaRPr lang="fr-FR" sz="2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317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800" dirty="0">
                          <a:effectLst/>
                        </a:rPr>
                        <a:t>x / y</a:t>
                      </a:r>
                      <a:endParaRPr lang="fr-FR" sz="2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1607348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024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773DE58-EE49-4360-A5D0-D0A87317F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343" y="3881725"/>
            <a:ext cx="3042048" cy="228914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E4D65D7-3EBE-425D-BD0C-07507AB60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880" y="3884867"/>
            <a:ext cx="3048000" cy="2286000"/>
          </a:xfrm>
          <a:prstGeom prst="rect">
            <a:avLst/>
          </a:prstGeom>
        </p:spPr>
      </p:pic>
      <p:pic>
        <p:nvPicPr>
          <p:cNvPr id="8" name="Image 7" descr="Une image contenant bâtiment, table, grand, assis&#10;&#10;Description générée automatiquement">
            <a:extLst>
              <a:ext uri="{FF2B5EF4-FFF2-40B4-BE49-F238E27FC236}">
                <a16:creationId xmlns:a16="http://schemas.microsoft.com/office/drawing/2014/main" id="{48EBE071-CC18-4D03-A962-1C581DF25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42" y="1270631"/>
            <a:ext cx="2719316" cy="20054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254669"/>
            <a:ext cx="2532834" cy="6570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56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OOP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1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276059A-6828-4825-9716-4B99D853A6DA}"/>
              </a:ext>
            </a:extLst>
          </p:cNvPr>
          <p:cNvSpPr txBox="1"/>
          <p:nvPr/>
        </p:nvSpPr>
        <p:spPr>
          <a:xfrm>
            <a:off x="4878306" y="2114300"/>
            <a:ext cx="2411506" cy="36933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Avoid</a:t>
            </a:r>
            <a:r>
              <a:rPr lang="fr-FR" b="1" dirty="0">
                <a:solidFill>
                  <a:schemeClr val="bg1"/>
                </a:solidFill>
              </a:rPr>
              <a:t> long </a:t>
            </a:r>
            <a:r>
              <a:rPr lang="fr-FR" b="1" dirty="0" err="1">
                <a:solidFill>
                  <a:schemeClr val="bg1"/>
                </a:solidFill>
              </a:rPr>
              <a:t>linear</a:t>
            </a:r>
            <a:r>
              <a:rPr lang="fr-FR" b="1" dirty="0">
                <a:solidFill>
                  <a:schemeClr val="bg1"/>
                </a:solidFill>
              </a:rPr>
              <a:t> code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28346F6-D652-4F1C-B52B-06926E59954B}"/>
              </a:ext>
            </a:extLst>
          </p:cNvPr>
          <p:cNvSpPr txBox="1"/>
          <p:nvPr/>
        </p:nvSpPr>
        <p:spPr>
          <a:xfrm>
            <a:off x="1961127" y="4678206"/>
            <a:ext cx="2411506" cy="64633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Allow</a:t>
            </a:r>
            <a:r>
              <a:rPr lang="fr-FR" b="1" dirty="0">
                <a:solidFill>
                  <a:schemeClr val="bg1"/>
                </a:solidFill>
              </a:rPr>
              <a:t> global </a:t>
            </a:r>
            <a:r>
              <a:rPr lang="fr-FR" b="1" dirty="0" err="1">
                <a:solidFill>
                  <a:schemeClr val="bg1"/>
                </a:solidFill>
              </a:rPr>
              <a:t>understanding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400FD1E-6087-4BF0-A5DF-6E34C15432A7}"/>
              </a:ext>
            </a:extLst>
          </p:cNvPr>
          <p:cNvSpPr txBox="1"/>
          <p:nvPr/>
        </p:nvSpPr>
        <p:spPr>
          <a:xfrm>
            <a:off x="8137614" y="4678206"/>
            <a:ext cx="2411506" cy="64633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Split </a:t>
            </a:r>
            <a:r>
              <a:rPr lang="fr-FR" b="1" dirty="0" err="1">
                <a:solidFill>
                  <a:schemeClr val="bg1"/>
                </a:solidFill>
              </a:rPr>
              <a:t>responsabilities</a:t>
            </a:r>
            <a:endParaRPr lang="fr-FR" b="1" dirty="0">
              <a:solidFill>
                <a:schemeClr val="bg1"/>
              </a:solidFill>
            </a:endParaRPr>
          </a:p>
          <a:p>
            <a:pPr algn="ctr"/>
            <a:r>
              <a:rPr lang="fr-FR" b="1" dirty="0" err="1">
                <a:solidFill>
                  <a:schemeClr val="bg1"/>
                </a:solidFill>
              </a:rPr>
              <a:t>Working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together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0AFA1CF-66B0-4540-9E37-4201D0D7D84B}"/>
              </a:ext>
            </a:extLst>
          </p:cNvPr>
          <p:cNvSpPr/>
          <p:nvPr/>
        </p:nvSpPr>
        <p:spPr>
          <a:xfrm>
            <a:off x="7289812" y="2966942"/>
            <a:ext cx="4107110" cy="4118708"/>
          </a:xfrm>
          <a:prstGeom prst="ellipse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320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773DE58-EE49-4360-A5D0-D0A87317F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343" y="3881725"/>
            <a:ext cx="3042048" cy="22891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254669"/>
            <a:ext cx="2532834" cy="6570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57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OOP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1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400FD1E-6087-4BF0-A5DF-6E34C15432A7}"/>
              </a:ext>
            </a:extLst>
          </p:cNvPr>
          <p:cNvSpPr txBox="1"/>
          <p:nvPr/>
        </p:nvSpPr>
        <p:spPr>
          <a:xfrm>
            <a:off x="8137614" y="4678206"/>
            <a:ext cx="2411506" cy="64633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Split </a:t>
            </a:r>
            <a:r>
              <a:rPr lang="fr-FR" b="1" dirty="0" err="1">
                <a:solidFill>
                  <a:schemeClr val="bg1"/>
                </a:solidFill>
              </a:rPr>
              <a:t>responsabilities</a:t>
            </a:r>
            <a:endParaRPr lang="fr-FR" b="1" dirty="0">
              <a:solidFill>
                <a:schemeClr val="bg1"/>
              </a:solidFill>
            </a:endParaRPr>
          </a:p>
          <a:p>
            <a:pPr algn="ctr"/>
            <a:r>
              <a:rPr lang="fr-FR" b="1" dirty="0" err="1">
                <a:solidFill>
                  <a:schemeClr val="bg1"/>
                </a:solidFill>
              </a:rPr>
              <a:t>Working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together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0AFA1CF-66B0-4540-9E37-4201D0D7D84B}"/>
              </a:ext>
            </a:extLst>
          </p:cNvPr>
          <p:cNvSpPr/>
          <p:nvPr/>
        </p:nvSpPr>
        <p:spPr>
          <a:xfrm>
            <a:off x="7289812" y="2966942"/>
            <a:ext cx="4107110" cy="4118708"/>
          </a:xfrm>
          <a:prstGeom prst="ellipse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A11D19B-C7B9-4AA3-BF52-DD9081E96138}"/>
              </a:ext>
            </a:extLst>
          </p:cNvPr>
          <p:cNvSpPr txBox="1"/>
          <p:nvPr/>
        </p:nvSpPr>
        <p:spPr>
          <a:xfrm>
            <a:off x="905566" y="2163974"/>
            <a:ext cx="5421718" cy="286232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fr-FR" b="1" dirty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  <a:p>
            <a:pPr lvl="1"/>
            <a:r>
              <a:rPr lang="fr-FR" b="1" dirty="0">
                <a:solidFill>
                  <a:schemeClr val="bg1"/>
                </a:solidFill>
              </a:rPr>
              <a:t>An </a:t>
            </a:r>
            <a:r>
              <a:rPr lang="fr-FR" b="1" dirty="0" err="1">
                <a:solidFill>
                  <a:schemeClr val="bg1"/>
                </a:solidFill>
              </a:rPr>
              <a:t>object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should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be</a:t>
            </a:r>
            <a:r>
              <a:rPr lang="fr-FR" b="1" dirty="0">
                <a:solidFill>
                  <a:schemeClr val="bg1"/>
                </a:solidFill>
              </a:rPr>
              <a:t> a black box</a:t>
            </a:r>
          </a:p>
          <a:p>
            <a:pPr lvl="1"/>
            <a:r>
              <a:rPr lang="fr-FR" dirty="0" err="1">
                <a:solidFill>
                  <a:schemeClr val="bg1"/>
                </a:solidFill>
              </a:rPr>
              <a:t>Only</a:t>
            </a:r>
            <a:r>
              <a:rPr lang="fr-FR" dirty="0">
                <a:solidFill>
                  <a:schemeClr val="bg1"/>
                </a:solidFill>
              </a:rPr>
              <a:t> the </a:t>
            </a:r>
            <a:r>
              <a:rPr lang="fr-FR" dirty="0" err="1">
                <a:solidFill>
                  <a:schemeClr val="bg1"/>
                </a:solidFill>
              </a:rPr>
              <a:t>developer</a:t>
            </a:r>
            <a:r>
              <a:rPr lang="fr-FR" dirty="0">
                <a:solidFill>
                  <a:schemeClr val="bg1"/>
                </a:solidFill>
              </a:rPr>
              <a:t> in charge </a:t>
            </a:r>
            <a:r>
              <a:rPr lang="fr-FR" dirty="0" err="1">
                <a:solidFill>
                  <a:schemeClr val="bg1"/>
                </a:solidFill>
              </a:rPr>
              <a:t>knows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what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inside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</a:rPr>
              <a:t>Make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internal</a:t>
            </a:r>
            <a:r>
              <a:rPr lang="fr-FR" dirty="0">
                <a:solidFill>
                  <a:schemeClr val="bg1"/>
                </a:solidFill>
              </a:rPr>
              <a:t> changes </a:t>
            </a:r>
            <a:r>
              <a:rPr lang="fr-FR" dirty="0" err="1">
                <a:solidFill>
                  <a:schemeClr val="bg1"/>
                </a:solidFill>
              </a:rPr>
              <a:t>independant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from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external</a:t>
            </a:r>
            <a:r>
              <a:rPr lang="fr-FR" dirty="0">
                <a:solidFill>
                  <a:schemeClr val="bg1"/>
                </a:solidFill>
              </a:rPr>
              <a:t> 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Manage </a:t>
            </a:r>
            <a:r>
              <a:rPr lang="fr-FR" dirty="0" err="1">
                <a:solidFill>
                  <a:schemeClr val="bg1"/>
                </a:solidFill>
              </a:rPr>
              <a:t>complexity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internally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More </a:t>
            </a:r>
            <a:r>
              <a:rPr lang="fr-FR" dirty="0" err="1">
                <a:solidFill>
                  <a:schemeClr val="bg1"/>
                </a:solidFill>
              </a:rPr>
              <a:t>robust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development</a:t>
            </a:r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385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254669"/>
            <a:ext cx="2532834" cy="6570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58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Inheritance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1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344AC91-9173-4CC7-A571-EB1057AF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090" y="1398133"/>
            <a:ext cx="5777819" cy="455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42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254669"/>
            <a:ext cx="2532834" cy="6570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4"/>
            <a:ext cx="661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59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Inheritance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698621" cy="4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1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9592F795-5314-4D15-A5D0-6E0A855E0A9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accent1"/>
                </a:solidFill>
              </a:rPr>
              <a:t>class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</a:rPr>
              <a:t>Client(Personne):</a:t>
            </a:r>
            <a:r>
              <a:rPr lang="fr-FR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"""Classe définissant une personne caractérisée par 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   - son nom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   - son prénom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   - son âge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   - son lieu de résidence"""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    </a:t>
            </a:r>
            <a:r>
              <a:rPr lang="fr-FR" dirty="0" err="1">
                <a:solidFill>
                  <a:schemeClr val="accent1"/>
                </a:solidFill>
              </a:rPr>
              <a:t>def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</a:rPr>
              <a:t>__init__(self):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       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"""Pour l'instant, on ne va définir qu'un seul attribut"""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        </a:t>
            </a:r>
            <a:r>
              <a:rPr lang="fr-FR" dirty="0" err="1">
                <a:solidFill>
                  <a:schemeClr val="bg1"/>
                </a:solidFill>
              </a:rPr>
              <a:t>Personne.__init</a:t>
            </a:r>
            <a:r>
              <a:rPr lang="fr-FR" dirty="0">
                <a:solidFill>
                  <a:schemeClr val="bg1"/>
                </a:solidFill>
              </a:rPr>
              <a:t>__(self)</a:t>
            </a:r>
          </a:p>
        </p:txBody>
      </p:sp>
    </p:spTree>
    <p:extLst>
      <p:ext uri="{BB962C8B-B14F-4D97-AF65-F5344CB8AC3E}">
        <p14:creationId xmlns:p14="http://schemas.microsoft.com/office/powerpoint/2010/main" val="22287912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31151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6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How </a:t>
            </a: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does</a:t>
            </a: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work</a:t>
            </a: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 ?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E016147-0366-4C93-9190-C2C8E155D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986" y="2873816"/>
            <a:ext cx="5078027" cy="3287287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F81F3A4-6A75-4BA8-8C6E-31AEC243B7C8}"/>
              </a:ext>
            </a:extLst>
          </p:cNvPr>
          <p:cNvSpPr txBox="1">
            <a:spLocks/>
          </p:cNvSpPr>
          <p:nvPr/>
        </p:nvSpPr>
        <p:spPr>
          <a:xfrm>
            <a:off x="3166880" y="2187012"/>
            <a:ext cx="4515873" cy="3155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Everything start with the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l’assembly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30086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60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400294" y="3203075"/>
            <a:ext cx="3391411" cy="451850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FIN</a:t>
            </a:r>
            <a:endParaRPr lang="id-ID" sz="1100" dirty="0">
              <a:solidFill>
                <a:schemeClr val="bg1">
                  <a:lumMod val="65000"/>
                </a:schemeClr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7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8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61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400294" y="3203075"/>
            <a:ext cx="3391411" cy="451850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Some</a:t>
            </a:r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Code</a:t>
            </a:r>
            <a:endParaRPr lang="id-ID" sz="1100" dirty="0">
              <a:solidFill>
                <a:schemeClr val="bg1">
                  <a:lumMod val="65000"/>
                </a:schemeClr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6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8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31151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7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505200" y="355396"/>
            <a:ext cx="522642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Python in </a:t>
            </a: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comparison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E66B8AA-D2A2-47F3-8496-A722AA9B1D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708" y="2932299"/>
            <a:ext cx="491060" cy="89823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E016147-0366-4C93-9190-C2C8E155D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21" y="5357188"/>
            <a:ext cx="1659001" cy="107396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79EC62F-5300-4D50-B723-C5B38F294D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971" y="4194622"/>
            <a:ext cx="875074" cy="82226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7698A5C-80CC-438C-8EAA-4DABAA8778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438" y="3112242"/>
            <a:ext cx="659818" cy="74174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2C19766-C270-444E-93A6-AD28B02578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654" y="1722678"/>
            <a:ext cx="782114" cy="845529"/>
          </a:xfrm>
          <a:prstGeom prst="rect">
            <a:avLst/>
          </a:prstGeom>
        </p:spPr>
      </p:pic>
      <p:pic>
        <p:nvPicPr>
          <p:cNvPr id="19" name="Image 18" descr="Une image contenant arme, arme à feu&#10;&#10;Description générée automatiquement">
            <a:extLst>
              <a:ext uri="{FF2B5EF4-FFF2-40B4-BE49-F238E27FC236}">
                <a16:creationId xmlns:a16="http://schemas.microsoft.com/office/drawing/2014/main" id="{3AFE40C5-A6F5-40AF-9932-7C91046DDA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437" y="1599462"/>
            <a:ext cx="1924593" cy="466301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1726C6D-8875-4A59-A73B-AD237AE744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305" y="1599462"/>
            <a:ext cx="2142969" cy="10919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F2F15B-A98C-4EEA-9DBC-79AD9DEF5535}"/>
              </a:ext>
            </a:extLst>
          </p:cNvPr>
          <p:cNvSpPr/>
          <p:nvPr/>
        </p:nvSpPr>
        <p:spPr>
          <a:xfrm>
            <a:off x="8046826" y="5709503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ASM</a:t>
            </a:r>
          </a:p>
        </p:txBody>
      </p:sp>
    </p:spTree>
    <p:extLst>
      <p:ext uri="{BB962C8B-B14F-4D97-AF65-F5344CB8AC3E}">
        <p14:creationId xmlns:p14="http://schemas.microsoft.com/office/powerpoint/2010/main" val="42382064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8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935269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Python use cases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AA647C3-44CE-4B28-8EE7-3F1BE7792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883" y="3808867"/>
            <a:ext cx="2667000" cy="22288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23E653B-966D-41CA-A0AE-E3277CC0A3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74" y="1931802"/>
            <a:ext cx="3394209" cy="127565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E52F237-9799-4499-9BB0-811157ADD2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263" y="2694442"/>
            <a:ext cx="2228850" cy="222885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C82DCF73-AC67-4E25-AD64-3DAF91CEC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634" y="4831763"/>
            <a:ext cx="3495675" cy="130492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E9FAE00D-FB07-471B-AB73-B011F48759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434" y="1922917"/>
            <a:ext cx="24288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63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9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125845" cy="5837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latin typeface="Roboto" panose="02000000000000000000" pitchFamily="2" charset="0"/>
                <a:ea typeface="Roboto" panose="02000000000000000000" pitchFamily="2" charset="0"/>
              </a:rPr>
              <a:t>Some</a:t>
            </a: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 variables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12584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11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Flèche : bas 2">
            <a:extLst>
              <a:ext uri="{FF2B5EF4-FFF2-40B4-BE49-F238E27FC236}">
                <a16:creationId xmlns:a16="http://schemas.microsoft.com/office/drawing/2014/main" id="{841A6EB7-95E7-448F-A830-305F3BA675C4}"/>
              </a:ext>
            </a:extLst>
          </p:cNvPr>
          <p:cNvSpPr/>
          <p:nvPr/>
        </p:nvSpPr>
        <p:spPr>
          <a:xfrm>
            <a:off x="3141993" y="1351042"/>
            <a:ext cx="763480" cy="705775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2" name="Group 168">
            <a:extLst>
              <a:ext uri="{FF2B5EF4-FFF2-40B4-BE49-F238E27FC236}">
                <a16:creationId xmlns:a16="http://schemas.microsoft.com/office/drawing/2014/main" id="{7909D63B-561A-42F3-A743-29A833CD0072}"/>
              </a:ext>
            </a:extLst>
          </p:cNvPr>
          <p:cNvGrpSpPr>
            <a:grpSpLocks/>
          </p:cNvGrpSpPr>
          <p:nvPr/>
        </p:nvGrpSpPr>
        <p:grpSpPr bwMode="auto">
          <a:xfrm>
            <a:off x="2123767" y="3549098"/>
            <a:ext cx="404735" cy="412091"/>
            <a:chOff x="752467" y="2433825"/>
            <a:chExt cx="349226" cy="355558"/>
          </a:xfrm>
        </p:grpSpPr>
        <p:sp>
          <p:nvSpPr>
            <p:cNvPr id="63" name="Oval 73">
              <a:extLst>
                <a:ext uri="{FF2B5EF4-FFF2-40B4-BE49-F238E27FC236}">
                  <a16:creationId xmlns:a16="http://schemas.microsoft.com/office/drawing/2014/main" id="{59A86E2C-E094-4679-9636-1FB4BE57B2F1}"/>
                </a:ext>
              </a:extLst>
            </p:cNvPr>
            <p:cNvSpPr/>
            <p:nvPr/>
          </p:nvSpPr>
          <p:spPr>
            <a:xfrm>
              <a:off x="752467" y="2438585"/>
              <a:ext cx="349226" cy="35079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2" name="TextBox 62">
              <a:extLst>
                <a:ext uri="{FF2B5EF4-FFF2-40B4-BE49-F238E27FC236}">
                  <a16:creationId xmlns:a16="http://schemas.microsoft.com/office/drawing/2014/main" id="{D9411EC2-BB1A-43CD-A209-9EDF63070B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5761" y="2433825"/>
              <a:ext cx="184617" cy="345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nb-NO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73" name="TextBox 86">
            <a:extLst>
              <a:ext uri="{FF2B5EF4-FFF2-40B4-BE49-F238E27FC236}">
                <a16:creationId xmlns:a16="http://schemas.microsoft.com/office/drawing/2014/main" id="{67EA4FD0-683F-4034-AA36-7200B8306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6583" y="4215066"/>
            <a:ext cx="162020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What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 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is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 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coding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 ?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grpSp>
        <p:nvGrpSpPr>
          <p:cNvPr id="76" name="Group 117">
            <a:extLst>
              <a:ext uri="{FF2B5EF4-FFF2-40B4-BE49-F238E27FC236}">
                <a16:creationId xmlns:a16="http://schemas.microsoft.com/office/drawing/2014/main" id="{AEA95E41-B145-49DC-94A3-787650214F7A}"/>
              </a:ext>
            </a:extLst>
          </p:cNvPr>
          <p:cNvGrpSpPr>
            <a:grpSpLocks/>
          </p:cNvGrpSpPr>
          <p:nvPr/>
        </p:nvGrpSpPr>
        <p:grpSpPr bwMode="auto">
          <a:xfrm>
            <a:off x="3308803" y="3536197"/>
            <a:ext cx="404735" cy="433674"/>
            <a:chOff x="1769666" y="2419312"/>
            <a:chExt cx="349226" cy="374178"/>
          </a:xfrm>
        </p:grpSpPr>
        <p:sp>
          <p:nvSpPr>
            <p:cNvPr id="77" name="Oval 41">
              <a:extLst>
                <a:ext uri="{FF2B5EF4-FFF2-40B4-BE49-F238E27FC236}">
                  <a16:creationId xmlns:a16="http://schemas.microsoft.com/office/drawing/2014/main" id="{4CC53815-C181-4D8A-B27C-4252C3EDE037}"/>
                </a:ext>
              </a:extLst>
            </p:cNvPr>
            <p:cNvSpPr/>
            <p:nvPr/>
          </p:nvSpPr>
          <p:spPr>
            <a:xfrm>
              <a:off x="1769666" y="2442694"/>
              <a:ext cx="349226" cy="3507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8" name="TextBox 119">
              <a:extLst>
                <a:ext uri="{FF2B5EF4-FFF2-40B4-BE49-F238E27FC236}">
                  <a16:creationId xmlns:a16="http://schemas.microsoft.com/office/drawing/2014/main" id="{6B89BDE8-2D8B-4EB9-B371-FE33C0CBE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3710" y="2419312"/>
              <a:ext cx="175703" cy="345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9" name="Group 124">
            <a:extLst>
              <a:ext uri="{FF2B5EF4-FFF2-40B4-BE49-F238E27FC236}">
                <a16:creationId xmlns:a16="http://schemas.microsoft.com/office/drawing/2014/main" id="{7C4E2A8D-4F1B-4EE1-B7A6-783CA8CC8546}"/>
              </a:ext>
            </a:extLst>
          </p:cNvPr>
          <p:cNvGrpSpPr>
            <a:grpSpLocks/>
          </p:cNvGrpSpPr>
          <p:nvPr/>
        </p:nvGrpSpPr>
        <p:grpSpPr bwMode="auto">
          <a:xfrm>
            <a:off x="4480434" y="3546803"/>
            <a:ext cx="404735" cy="419918"/>
            <a:chOff x="1769644" y="2431835"/>
            <a:chExt cx="349226" cy="362309"/>
          </a:xfrm>
        </p:grpSpPr>
        <p:sp>
          <p:nvSpPr>
            <p:cNvPr id="80" name="Oval 41">
              <a:extLst>
                <a:ext uri="{FF2B5EF4-FFF2-40B4-BE49-F238E27FC236}">
                  <a16:creationId xmlns:a16="http://schemas.microsoft.com/office/drawing/2014/main" id="{8AB1BB0E-097B-4DAE-BEDD-1A408C8A0772}"/>
                </a:ext>
              </a:extLst>
            </p:cNvPr>
            <p:cNvSpPr/>
            <p:nvPr/>
          </p:nvSpPr>
          <p:spPr>
            <a:xfrm>
              <a:off x="1769644" y="2443348"/>
              <a:ext cx="349226" cy="3507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1" name="TextBox 132">
              <a:extLst>
                <a:ext uri="{FF2B5EF4-FFF2-40B4-BE49-F238E27FC236}">
                  <a16:creationId xmlns:a16="http://schemas.microsoft.com/office/drawing/2014/main" id="{4E7ADE3C-FD68-440E-B1E3-C0A6A3EBDB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6234" y="2431835"/>
              <a:ext cx="182256" cy="345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82" name="Group 136">
            <a:extLst>
              <a:ext uri="{FF2B5EF4-FFF2-40B4-BE49-F238E27FC236}">
                <a16:creationId xmlns:a16="http://schemas.microsoft.com/office/drawing/2014/main" id="{DA2834F7-CC78-47D5-A31B-1ACCA2CA8E00}"/>
              </a:ext>
            </a:extLst>
          </p:cNvPr>
          <p:cNvGrpSpPr>
            <a:grpSpLocks/>
          </p:cNvGrpSpPr>
          <p:nvPr/>
        </p:nvGrpSpPr>
        <p:grpSpPr bwMode="auto">
          <a:xfrm>
            <a:off x="5654165" y="3549093"/>
            <a:ext cx="406575" cy="417610"/>
            <a:chOff x="1768926" y="2433824"/>
            <a:chExt cx="350813" cy="360320"/>
          </a:xfrm>
        </p:grpSpPr>
        <p:sp>
          <p:nvSpPr>
            <p:cNvPr id="83" name="Oval 41">
              <a:extLst>
                <a:ext uri="{FF2B5EF4-FFF2-40B4-BE49-F238E27FC236}">
                  <a16:creationId xmlns:a16="http://schemas.microsoft.com/office/drawing/2014/main" id="{49CA8746-6ED8-42E9-B8AB-B94411698D91}"/>
                </a:ext>
              </a:extLst>
            </p:cNvPr>
            <p:cNvSpPr/>
            <p:nvPr/>
          </p:nvSpPr>
          <p:spPr>
            <a:xfrm>
              <a:off x="1768926" y="2443348"/>
              <a:ext cx="350813" cy="3507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4" name="TextBox 144">
              <a:extLst>
                <a:ext uri="{FF2B5EF4-FFF2-40B4-BE49-F238E27FC236}">
                  <a16:creationId xmlns:a16="http://schemas.microsoft.com/office/drawing/2014/main" id="{C5B2CB77-BF5D-417D-B0E6-1B426D07F9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3710" y="2433824"/>
              <a:ext cx="186303" cy="345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85" name="Group 96">
            <a:extLst>
              <a:ext uri="{FF2B5EF4-FFF2-40B4-BE49-F238E27FC236}">
                <a16:creationId xmlns:a16="http://schemas.microsoft.com/office/drawing/2014/main" id="{24618734-BB12-4A2D-9074-F9808AC140A7}"/>
              </a:ext>
            </a:extLst>
          </p:cNvPr>
          <p:cNvGrpSpPr/>
          <p:nvPr/>
        </p:nvGrpSpPr>
        <p:grpSpPr>
          <a:xfrm>
            <a:off x="1987629" y="3424002"/>
            <a:ext cx="7741476" cy="719324"/>
            <a:chOff x="1623784" y="3073973"/>
            <a:chExt cx="7741476" cy="719324"/>
          </a:xfrm>
          <a:solidFill>
            <a:schemeClr val="tx1">
              <a:lumMod val="50000"/>
            </a:schemeClr>
          </a:solidFill>
        </p:grpSpPr>
        <p:sp>
          <p:nvSpPr>
            <p:cNvPr id="92" name="Block Arc 3">
              <a:extLst>
                <a:ext uri="{FF2B5EF4-FFF2-40B4-BE49-F238E27FC236}">
                  <a16:creationId xmlns:a16="http://schemas.microsoft.com/office/drawing/2014/main" id="{7ABCD351-8340-4145-AC14-37DB1BBE9658}"/>
                </a:ext>
              </a:extLst>
            </p:cNvPr>
            <p:cNvSpPr/>
            <p:nvPr/>
          </p:nvSpPr>
          <p:spPr bwMode="auto">
            <a:xfrm>
              <a:off x="1623784" y="3073973"/>
              <a:ext cx="677011" cy="678850"/>
            </a:xfrm>
            <a:prstGeom prst="blockArc">
              <a:avLst>
                <a:gd name="adj1" fmla="val 10800000"/>
                <a:gd name="adj2" fmla="val 21519480"/>
                <a:gd name="adj3" fmla="val 12864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3" name="Block Arc 4">
              <a:extLst>
                <a:ext uri="{FF2B5EF4-FFF2-40B4-BE49-F238E27FC236}">
                  <a16:creationId xmlns:a16="http://schemas.microsoft.com/office/drawing/2014/main" id="{71C333BA-A3DE-470E-B4CA-10FE3424B57C}"/>
                </a:ext>
              </a:extLst>
            </p:cNvPr>
            <p:cNvSpPr/>
            <p:nvPr/>
          </p:nvSpPr>
          <p:spPr bwMode="auto">
            <a:xfrm rot="10800000">
              <a:off x="2212489" y="3116286"/>
              <a:ext cx="677011" cy="677011"/>
            </a:xfrm>
            <a:prstGeom prst="blockArc">
              <a:avLst>
                <a:gd name="adj1" fmla="val 10800000"/>
                <a:gd name="adj2" fmla="val 21586308"/>
                <a:gd name="adj3" fmla="val 1359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6" name="Block Arc 3">
              <a:extLst>
                <a:ext uri="{FF2B5EF4-FFF2-40B4-BE49-F238E27FC236}">
                  <a16:creationId xmlns:a16="http://schemas.microsoft.com/office/drawing/2014/main" id="{B417B334-E190-48C3-8A03-0FA6F301D0E5}"/>
                </a:ext>
              </a:extLst>
            </p:cNvPr>
            <p:cNvSpPr/>
            <p:nvPr/>
          </p:nvSpPr>
          <p:spPr bwMode="auto">
            <a:xfrm>
              <a:off x="2803035" y="3073973"/>
              <a:ext cx="677011" cy="678850"/>
            </a:xfrm>
            <a:prstGeom prst="blockArc">
              <a:avLst>
                <a:gd name="adj1" fmla="val 10800000"/>
                <a:gd name="adj2" fmla="val 21517894"/>
                <a:gd name="adj3" fmla="val 13588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100" name="Group 115">
              <a:extLst>
                <a:ext uri="{FF2B5EF4-FFF2-40B4-BE49-F238E27FC236}">
                  <a16:creationId xmlns:a16="http://schemas.microsoft.com/office/drawing/2014/main" id="{92D9C4B8-BC54-478E-A03C-4C5EB51AD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91740" y="3073976"/>
              <a:ext cx="1267557" cy="717485"/>
              <a:chOff x="2183482" y="2326925"/>
              <a:chExt cx="1093712" cy="619053"/>
            </a:xfrm>
            <a:grpFill/>
          </p:grpSpPr>
          <p:sp>
            <p:nvSpPr>
              <p:cNvPr id="116" name="Block Arc 4">
                <a:extLst>
                  <a:ext uri="{FF2B5EF4-FFF2-40B4-BE49-F238E27FC236}">
                    <a16:creationId xmlns:a16="http://schemas.microsoft.com/office/drawing/2014/main" id="{27BB5091-C219-403B-A3D1-3823B5FE9F6C}"/>
                  </a:ext>
                </a:extLst>
              </p:cNvPr>
              <p:cNvSpPr/>
              <p:nvPr/>
            </p:nvSpPr>
            <p:spPr>
              <a:xfrm rot="10800000">
                <a:off x="2183482" y="2361846"/>
                <a:ext cx="584159" cy="584132"/>
              </a:xfrm>
              <a:prstGeom prst="blockArc">
                <a:avLst>
                  <a:gd name="adj1" fmla="val 10800000"/>
                  <a:gd name="adj2" fmla="val 21586308"/>
                  <a:gd name="adj3" fmla="val 13599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7" name="Block Arc 3">
                <a:extLst>
                  <a:ext uri="{FF2B5EF4-FFF2-40B4-BE49-F238E27FC236}">
                    <a16:creationId xmlns:a16="http://schemas.microsoft.com/office/drawing/2014/main" id="{D482AC3A-C24E-4620-BDC6-66C9A38E931E}"/>
                  </a:ext>
                </a:extLst>
              </p:cNvPr>
              <p:cNvSpPr/>
              <p:nvPr/>
            </p:nvSpPr>
            <p:spPr>
              <a:xfrm>
                <a:off x="2693035" y="2326925"/>
                <a:ext cx="584159" cy="584132"/>
              </a:xfrm>
              <a:prstGeom prst="blockArc">
                <a:avLst>
                  <a:gd name="adj1" fmla="val 10800000"/>
                  <a:gd name="adj2" fmla="val 21517894"/>
                  <a:gd name="adj3" fmla="val 13588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01" name="Block Arc 4">
              <a:extLst>
                <a:ext uri="{FF2B5EF4-FFF2-40B4-BE49-F238E27FC236}">
                  <a16:creationId xmlns:a16="http://schemas.microsoft.com/office/drawing/2014/main" id="{A2658EF9-A4B6-4FA9-A8A2-BBC27F8614F0}"/>
                </a:ext>
              </a:extLst>
            </p:cNvPr>
            <p:cNvSpPr/>
            <p:nvPr/>
          </p:nvSpPr>
          <p:spPr bwMode="auto">
            <a:xfrm rot="10800000">
              <a:off x="4567311" y="3116286"/>
              <a:ext cx="677011" cy="677011"/>
            </a:xfrm>
            <a:prstGeom prst="blockArc">
              <a:avLst>
                <a:gd name="adj1" fmla="val 10800000"/>
                <a:gd name="adj2" fmla="val 21586308"/>
                <a:gd name="adj3" fmla="val 1359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2" name="Block Arc 3">
              <a:extLst>
                <a:ext uri="{FF2B5EF4-FFF2-40B4-BE49-F238E27FC236}">
                  <a16:creationId xmlns:a16="http://schemas.microsoft.com/office/drawing/2014/main" id="{468F2B12-FD08-42FC-8F5C-AEA55E100CB2}"/>
                </a:ext>
              </a:extLst>
            </p:cNvPr>
            <p:cNvSpPr/>
            <p:nvPr/>
          </p:nvSpPr>
          <p:spPr bwMode="auto">
            <a:xfrm>
              <a:off x="5157857" y="3073973"/>
              <a:ext cx="677011" cy="678850"/>
            </a:xfrm>
            <a:prstGeom prst="blockArc">
              <a:avLst>
                <a:gd name="adj1" fmla="val 10800000"/>
                <a:gd name="adj2" fmla="val 21517894"/>
                <a:gd name="adj3" fmla="val 13588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105" name="Group 125">
              <a:extLst>
                <a:ext uri="{FF2B5EF4-FFF2-40B4-BE49-F238E27FC236}">
                  <a16:creationId xmlns:a16="http://schemas.microsoft.com/office/drawing/2014/main" id="{B6C486F8-FA71-45A8-A3B6-1D1F70D733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46562" y="3073976"/>
              <a:ext cx="1267557" cy="717485"/>
              <a:chOff x="2183142" y="2326925"/>
              <a:chExt cx="1093712" cy="619053"/>
            </a:xfrm>
            <a:grpFill/>
          </p:grpSpPr>
          <p:sp>
            <p:nvSpPr>
              <p:cNvPr id="114" name="Block Arc 4">
                <a:extLst>
                  <a:ext uri="{FF2B5EF4-FFF2-40B4-BE49-F238E27FC236}">
                    <a16:creationId xmlns:a16="http://schemas.microsoft.com/office/drawing/2014/main" id="{7A7856F6-79A6-48A5-BA9C-B53AC026624A}"/>
                  </a:ext>
                </a:extLst>
              </p:cNvPr>
              <p:cNvSpPr/>
              <p:nvPr/>
            </p:nvSpPr>
            <p:spPr>
              <a:xfrm rot="10800000">
                <a:off x="2183142" y="2361846"/>
                <a:ext cx="584159" cy="584132"/>
              </a:xfrm>
              <a:prstGeom prst="blockArc">
                <a:avLst>
                  <a:gd name="adj1" fmla="val 10800000"/>
                  <a:gd name="adj2" fmla="val 21586308"/>
                  <a:gd name="adj3" fmla="val 13599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5" name="Block Arc 3">
                <a:extLst>
                  <a:ext uri="{FF2B5EF4-FFF2-40B4-BE49-F238E27FC236}">
                    <a16:creationId xmlns:a16="http://schemas.microsoft.com/office/drawing/2014/main" id="{F5E11E90-5B8C-4931-B8E2-5F63EF3401F3}"/>
                  </a:ext>
                </a:extLst>
              </p:cNvPr>
              <p:cNvSpPr/>
              <p:nvPr/>
            </p:nvSpPr>
            <p:spPr>
              <a:xfrm>
                <a:off x="2692695" y="2326925"/>
                <a:ext cx="584159" cy="584132"/>
              </a:xfrm>
              <a:prstGeom prst="blockArc">
                <a:avLst>
                  <a:gd name="adj1" fmla="val 10800000"/>
                  <a:gd name="adj2" fmla="val 21517894"/>
                  <a:gd name="adj3" fmla="val 13588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06" name="Block Arc 4">
              <a:extLst>
                <a:ext uri="{FF2B5EF4-FFF2-40B4-BE49-F238E27FC236}">
                  <a16:creationId xmlns:a16="http://schemas.microsoft.com/office/drawing/2014/main" id="{AA486913-21B2-41E2-A83A-938B671695A4}"/>
                </a:ext>
              </a:extLst>
            </p:cNvPr>
            <p:cNvSpPr/>
            <p:nvPr/>
          </p:nvSpPr>
          <p:spPr bwMode="auto">
            <a:xfrm rot="10800000">
              <a:off x="6920293" y="3116286"/>
              <a:ext cx="677011" cy="677011"/>
            </a:xfrm>
            <a:prstGeom prst="blockArc">
              <a:avLst>
                <a:gd name="adj1" fmla="val 10800000"/>
                <a:gd name="adj2" fmla="val 21586308"/>
                <a:gd name="adj3" fmla="val 1359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0" name="Block Arc 3">
              <a:extLst>
                <a:ext uri="{FF2B5EF4-FFF2-40B4-BE49-F238E27FC236}">
                  <a16:creationId xmlns:a16="http://schemas.microsoft.com/office/drawing/2014/main" id="{D0EA168D-8DBA-407C-AB92-9A955A18446A}"/>
                </a:ext>
              </a:extLst>
            </p:cNvPr>
            <p:cNvSpPr/>
            <p:nvPr/>
          </p:nvSpPr>
          <p:spPr bwMode="auto">
            <a:xfrm>
              <a:off x="7510838" y="3073973"/>
              <a:ext cx="677011" cy="678850"/>
            </a:xfrm>
            <a:prstGeom prst="blockArc">
              <a:avLst>
                <a:gd name="adj1" fmla="val 10800000"/>
                <a:gd name="adj2" fmla="val 21517894"/>
                <a:gd name="adj3" fmla="val 13588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111" name="Group 137">
              <a:extLst>
                <a:ext uri="{FF2B5EF4-FFF2-40B4-BE49-F238E27FC236}">
                  <a16:creationId xmlns:a16="http://schemas.microsoft.com/office/drawing/2014/main" id="{4665881A-B458-4019-84E7-5DDD64A5E7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7703" y="3073976"/>
              <a:ext cx="1267557" cy="717485"/>
              <a:chOff x="2182423" y="2326925"/>
              <a:chExt cx="1093712" cy="619053"/>
            </a:xfrm>
            <a:grpFill/>
          </p:grpSpPr>
          <p:sp>
            <p:nvSpPr>
              <p:cNvPr id="112" name="Block Arc 4">
                <a:extLst>
                  <a:ext uri="{FF2B5EF4-FFF2-40B4-BE49-F238E27FC236}">
                    <a16:creationId xmlns:a16="http://schemas.microsoft.com/office/drawing/2014/main" id="{705337CD-C966-4AAF-808E-1B9EEFA776D6}"/>
                  </a:ext>
                </a:extLst>
              </p:cNvPr>
              <p:cNvSpPr/>
              <p:nvPr/>
            </p:nvSpPr>
            <p:spPr>
              <a:xfrm rot="10800000">
                <a:off x="2182423" y="2361846"/>
                <a:ext cx="584159" cy="584132"/>
              </a:xfrm>
              <a:prstGeom prst="blockArc">
                <a:avLst>
                  <a:gd name="adj1" fmla="val 10800000"/>
                  <a:gd name="adj2" fmla="val 21586308"/>
                  <a:gd name="adj3" fmla="val 13599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3" name="Block Arc 3">
                <a:extLst>
                  <a:ext uri="{FF2B5EF4-FFF2-40B4-BE49-F238E27FC236}">
                    <a16:creationId xmlns:a16="http://schemas.microsoft.com/office/drawing/2014/main" id="{661D02AE-E5E9-4448-A765-A22F0236AC38}"/>
                  </a:ext>
                </a:extLst>
              </p:cNvPr>
              <p:cNvSpPr/>
              <p:nvPr/>
            </p:nvSpPr>
            <p:spPr>
              <a:xfrm>
                <a:off x="2691976" y="2326925"/>
                <a:ext cx="584159" cy="584132"/>
              </a:xfrm>
              <a:prstGeom prst="blockArc">
                <a:avLst>
                  <a:gd name="adj1" fmla="val 10800000"/>
                  <a:gd name="adj2" fmla="val 21517894"/>
                  <a:gd name="adj3" fmla="val 13588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grpSp>
        <p:nvGrpSpPr>
          <p:cNvPr id="118" name="Group 160">
            <a:extLst>
              <a:ext uri="{FF2B5EF4-FFF2-40B4-BE49-F238E27FC236}">
                <a16:creationId xmlns:a16="http://schemas.microsoft.com/office/drawing/2014/main" id="{492A5FD7-8D09-47F0-A9D5-0A8FE652EFF3}"/>
              </a:ext>
            </a:extLst>
          </p:cNvPr>
          <p:cNvGrpSpPr>
            <a:grpSpLocks/>
          </p:cNvGrpSpPr>
          <p:nvPr/>
        </p:nvGrpSpPr>
        <p:grpSpPr bwMode="auto">
          <a:xfrm>
            <a:off x="6827895" y="3536197"/>
            <a:ext cx="406574" cy="433674"/>
            <a:chOff x="7351246" y="2419312"/>
            <a:chExt cx="350813" cy="374178"/>
          </a:xfrm>
        </p:grpSpPr>
        <p:sp>
          <p:nvSpPr>
            <p:cNvPr id="119" name="Oval 41">
              <a:extLst>
                <a:ext uri="{FF2B5EF4-FFF2-40B4-BE49-F238E27FC236}">
                  <a16:creationId xmlns:a16="http://schemas.microsoft.com/office/drawing/2014/main" id="{8CB82E80-94E0-47E0-8A56-10B3F6AD2F6F}"/>
                </a:ext>
              </a:extLst>
            </p:cNvPr>
            <p:cNvSpPr/>
            <p:nvPr/>
          </p:nvSpPr>
          <p:spPr>
            <a:xfrm>
              <a:off x="7351246" y="2442694"/>
              <a:ext cx="350813" cy="3507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0" name="TextBox 159">
              <a:extLst>
                <a:ext uri="{FF2B5EF4-FFF2-40B4-BE49-F238E27FC236}">
                  <a16:creationId xmlns:a16="http://schemas.microsoft.com/office/drawing/2014/main" id="{7071AE92-7CE5-4D65-8E9F-CBE2F24DF9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25669" y="2419312"/>
              <a:ext cx="183491" cy="345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5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21" name="TextBox 170">
            <a:extLst>
              <a:ext uri="{FF2B5EF4-FFF2-40B4-BE49-F238E27FC236}">
                <a16:creationId xmlns:a16="http://schemas.microsoft.com/office/drawing/2014/main" id="{1DFBCC1A-2D3F-4DE5-ADCD-4FB1B812A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8510" y="4231887"/>
            <a:ext cx="117964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… an algo …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122" name="TextBox 173">
            <a:extLst>
              <a:ext uri="{FF2B5EF4-FFF2-40B4-BE49-F238E27FC236}">
                <a16:creationId xmlns:a16="http://schemas.microsoft.com/office/drawing/2014/main" id="{2812310D-87E2-4E71-85A5-2298D0B2C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741" y="2848991"/>
            <a:ext cx="11916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Some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 variables …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123" name="TextBox 176">
            <a:extLst>
              <a:ext uri="{FF2B5EF4-FFF2-40B4-BE49-F238E27FC236}">
                <a16:creationId xmlns:a16="http://schemas.microsoft.com/office/drawing/2014/main" id="{FA533D8C-7C48-43A2-8E0C-765C73EB9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0553" y="2851298"/>
            <a:ext cx="14427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… and 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some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 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functions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124" name="TextBox 178">
            <a:extLst>
              <a:ext uri="{FF2B5EF4-FFF2-40B4-BE49-F238E27FC236}">
                <a16:creationId xmlns:a16="http://schemas.microsoft.com/office/drawing/2014/main" id="{44CC76C6-6CA7-4AE8-870F-440A84505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618" y="4181964"/>
            <a:ext cx="14580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Organize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 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your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 code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grpSp>
        <p:nvGrpSpPr>
          <p:cNvPr id="125" name="Group 117">
            <a:extLst>
              <a:ext uri="{FF2B5EF4-FFF2-40B4-BE49-F238E27FC236}">
                <a16:creationId xmlns:a16="http://schemas.microsoft.com/office/drawing/2014/main" id="{16CA9BD7-F173-4423-AE4F-9A889391C85E}"/>
              </a:ext>
            </a:extLst>
          </p:cNvPr>
          <p:cNvGrpSpPr>
            <a:grpSpLocks/>
          </p:cNvGrpSpPr>
          <p:nvPr/>
        </p:nvGrpSpPr>
        <p:grpSpPr bwMode="auto">
          <a:xfrm>
            <a:off x="8010037" y="3530086"/>
            <a:ext cx="404735" cy="431367"/>
            <a:chOff x="1769666" y="2421301"/>
            <a:chExt cx="349226" cy="372189"/>
          </a:xfrm>
        </p:grpSpPr>
        <p:sp>
          <p:nvSpPr>
            <p:cNvPr id="126" name="Oval 41">
              <a:extLst>
                <a:ext uri="{FF2B5EF4-FFF2-40B4-BE49-F238E27FC236}">
                  <a16:creationId xmlns:a16="http://schemas.microsoft.com/office/drawing/2014/main" id="{97660AD9-2EEF-44C9-85E6-1EF4C1831593}"/>
                </a:ext>
              </a:extLst>
            </p:cNvPr>
            <p:cNvSpPr/>
            <p:nvPr/>
          </p:nvSpPr>
          <p:spPr>
            <a:xfrm>
              <a:off x="1769666" y="2442694"/>
              <a:ext cx="349226" cy="3507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7" name="TextBox 119">
              <a:extLst>
                <a:ext uri="{FF2B5EF4-FFF2-40B4-BE49-F238E27FC236}">
                  <a16:creationId xmlns:a16="http://schemas.microsoft.com/office/drawing/2014/main" id="{037E25AF-E82B-4256-B544-92B689FCB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6233" y="2421301"/>
              <a:ext cx="176610" cy="345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6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28" name="Group 124">
            <a:extLst>
              <a:ext uri="{FF2B5EF4-FFF2-40B4-BE49-F238E27FC236}">
                <a16:creationId xmlns:a16="http://schemas.microsoft.com/office/drawing/2014/main" id="{BCEF68BA-7B35-45F9-9F22-DFA51F21493E}"/>
              </a:ext>
            </a:extLst>
          </p:cNvPr>
          <p:cNvGrpSpPr>
            <a:grpSpLocks/>
          </p:cNvGrpSpPr>
          <p:nvPr/>
        </p:nvGrpSpPr>
        <p:grpSpPr bwMode="auto">
          <a:xfrm>
            <a:off x="9196177" y="3542989"/>
            <a:ext cx="404734" cy="415305"/>
            <a:chOff x="1769644" y="2435813"/>
            <a:chExt cx="349226" cy="358331"/>
          </a:xfrm>
        </p:grpSpPr>
        <p:sp>
          <p:nvSpPr>
            <p:cNvPr id="129" name="Oval 41">
              <a:extLst>
                <a:ext uri="{FF2B5EF4-FFF2-40B4-BE49-F238E27FC236}">
                  <a16:creationId xmlns:a16="http://schemas.microsoft.com/office/drawing/2014/main" id="{9B80F808-FBFB-4DE7-BD3C-C972921F7C64}"/>
                </a:ext>
              </a:extLst>
            </p:cNvPr>
            <p:cNvSpPr/>
            <p:nvPr/>
          </p:nvSpPr>
          <p:spPr>
            <a:xfrm>
              <a:off x="1769644" y="2443348"/>
              <a:ext cx="349226" cy="3507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0" name="TextBox 132">
              <a:extLst>
                <a:ext uri="{FF2B5EF4-FFF2-40B4-BE49-F238E27FC236}">
                  <a16:creationId xmlns:a16="http://schemas.microsoft.com/office/drawing/2014/main" id="{627AC588-88EC-4F35-A745-7C08B32ECE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6236" y="2435813"/>
              <a:ext cx="173923" cy="345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7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1" name="TextBox 170">
            <a:extLst>
              <a:ext uri="{FF2B5EF4-FFF2-40B4-BE49-F238E27FC236}">
                <a16:creationId xmlns:a16="http://schemas.microsoft.com/office/drawing/2014/main" id="{8A9AB54A-EC2E-4D5C-9CC0-931E98F08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6661" y="4305074"/>
            <a:ext cx="13213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Test &amp; 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Debug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132" name="TextBox 173">
            <a:extLst>
              <a:ext uri="{FF2B5EF4-FFF2-40B4-BE49-F238E27FC236}">
                <a16:creationId xmlns:a16="http://schemas.microsoft.com/office/drawing/2014/main" id="{595B7486-A0A2-4C4D-9E31-33A17F736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5297" y="2840579"/>
            <a:ext cx="142987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Use 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ext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. modules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133" name="TextBox 97">
            <a:extLst>
              <a:ext uri="{FF2B5EF4-FFF2-40B4-BE49-F238E27FC236}">
                <a16:creationId xmlns:a16="http://schemas.microsoft.com/office/drawing/2014/main" id="{1794E7A2-32EB-45C6-AAAA-23B253381D25}"/>
              </a:ext>
            </a:extLst>
          </p:cNvPr>
          <p:cNvSpPr txBox="1"/>
          <p:nvPr/>
        </p:nvSpPr>
        <p:spPr>
          <a:xfrm>
            <a:off x="2134908" y="4586292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</a:t>
            </a:r>
          </a:p>
        </p:txBody>
      </p:sp>
      <p:sp>
        <p:nvSpPr>
          <p:cNvPr id="134" name="TextBox 98">
            <a:extLst>
              <a:ext uri="{FF2B5EF4-FFF2-40B4-BE49-F238E27FC236}">
                <a16:creationId xmlns:a16="http://schemas.microsoft.com/office/drawing/2014/main" id="{D4B331F1-ED55-4FC3-9F1B-831B11D39BB6}"/>
              </a:ext>
            </a:extLst>
          </p:cNvPr>
          <p:cNvSpPr txBox="1"/>
          <p:nvPr/>
        </p:nvSpPr>
        <p:spPr>
          <a:xfrm>
            <a:off x="3362801" y="2224018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</a:t>
            </a:r>
          </a:p>
        </p:txBody>
      </p:sp>
      <p:sp>
        <p:nvSpPr>
          <p:cNvPr id="135" name="TextBox 102">
            <a:extLst>
              <a:ext uri="{FF2B5EF4-FFF2-40B4-BE49-F238E27FC236}">
                <a16:creationId xmlns:a16="http://schemas.microsoft.com/office/drawing/2014/main" id="{B4193C13-7663-4CFC-A100-46219837BB50}"/>
              </a:ext>
            </a:extLst>
          </p:cNvPr>
          <p:cNvSpPr txBox="1"/>
          <p:nvPr/>
        </p:nvSpPr>
        <p:spPr>
          <a:xfrm>
            <a:off x="4524192" y="4586292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</a:t>
            </a:r>
          </a:p>
        </p:txBody>
      </p:sp>
      <p:sp>
        <p:nvSpPr>
          <p:cNvPr id="136" name="TextBox 103">
            <a:extLst>
              <a:ext uri="{FF2B5EF4-FFF2-40B4-BE49-F238E27FC236}">
                <a16:creationId xmlns:a16="http://schemas.microsoft.com/office/drawing/2014/main" id="{11CDBADC-D189-46D0-BB52-6971917A42BE}"/>
              </a:ext>
            </a:extLst>
          </p:cNvPr>
          <p:cNvSpPr txBox="1"/>
          <p:nvPr/>
        </p:nvSpPr>
        <p:spPr>
          <a:xfrm>
            <a:off x="5723057" y="2194990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</a:t>
            </a:r>
          </a:p>
        </p:txBody>
      </p:sp>
      <p:sp>
        <p:nvSpPr>
          <p:cNvPr id="137" name="TextBox 106">
            <a:extLst>
              <a:ext uri="{FF2B5EF4-FFF2-40B4-BE49-F238E27FC236}">
                <a16:creationId xmlns:a16="http://schemas.microsoft.com/office/drawing/2014/main" id="{E6E68D59-5672-4681-88A9-4AE17B54528C}"/>
              </a:ext>
            </a:extLst>
          </p:cNvPr>
          <p:cNvSpPr txBox="1"/>
          <p:nvPr/>
        </p:nvSpPr>
        <p:spPr>
          <a:xfrm>
            <a:off x="6854768" y="4586292"/>
            <a:ext cx="35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</a:t>
            </a:r>
          </a:p>
        </p:txBody>
      </p:sp>
      <p:sp>
        <p:nvSpPr>
          <p:cNvPr id="138" name="TextBox 107">
            <a:extLst>
              <a:ext uri="{FF2B5EF4-FFF2-40B4-BE49-F238E27FC236}">
                <a16:creationId xmlns:a16="http://schemas.microsoft.com/office/drawing/2014/main" id="{F865CBFF-80C0-4E68-92A3-63CBF2B39746}"/>
              </a:ext>
            </a:extLst>
          </p:cNvPr>
          <p:cNvSpPr txBox="1"/>
          <p:nvPr/>
        </p:nvSpPr>
        <p:spPr>
          <a:xfrm>
            <a:off x="8040783" y="2194990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</a:t>
            </a:r>
          </a:p>
        </p:txBody>
      </p:sp>
      <p:sp>
        <p:nvSpPr>
          <p:cNvPr id="139" name="TextBox 108">
            <a:extLst>
              <a:ext uri="{FF2B5EF4-FFF2-40B4-BE49-F238E27FC236}">
                <a16:creationId xmlns:a16="http://schemas.microsoft.com/office/drawing/2014/main" id="{2261B099-EF95-483A-8EEF-34E3279034CC}"/>
              </a:ext>
            </a:extLst>
          </p:cNvPr>
          <p:cNvSpPr txBox="1"/>
          <p:nvPr/>
        </p:nvSpPr>
        <p:spPr>
          <a:xfrm>
            <a:off x="9247668" y="4577571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</a:t>
            </a:r>
          </a:p>
        </p:txBody>
      </p:sp>
    </p:spTree>
    <p:extLst>
      <p:ext uri="{BB962C8B-B14F-4D97-AF65-F5344CB8AC3E}">
        <p14:creationId xmlns:p14="http://schemas.microsoft.com/office/powerpoint/2010/main" val="4900988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5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5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5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  <p:bldP spid="73" grpId="0"/>
      <p:bldP spid="121" grpId="0"/>
      <p:bldP spid="122" grpId="0"/>
      <p:bldP spid="123" grpId="0"/>
      <p:bldP spid="124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</p:bldLst>
  </p:timing>
</p:sld>
</file>

<file path=ppt/theme/theme1.xml><?xml version="1.0" encoding="utf-8"?>
<a:theme xmlns:a="http://schemas.openxmlformats.org/drawingml/2006/main" name="Office Theme">
  <a:themeElements>
    <a:clrScheme name="2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AF7"/>
      </a:accent1>
      <a:accent2>
        <a:srgbClr val="00B9A7"/>
      </a:accent2>
      <a:accent3>
        <a:srgbClr val="89C600"/>
      </a:accent3>
      <a:accent4>
        <a:srgbClr val="FFC000"/>
      </a:accent4>
      <a:accent5>
        <a:srgbClr val="F62401"/>
      </a:accent5>
      <a:accent6>
        <a:srgbClr val="363B41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7283</TotalTime>
  <Words>1981</Words>
  <Application>Microsoft Office PowerPoint</Application>
  <PresentationFormat>Grand écran</PresentationFormat>
  <Paragraphs>614</Paragraphs>
  <Slides>61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61</vt:i4>
      </vt:variant>
    </vt:vector>
  </HeadingPairs>
  <TitlesOfParts>
    <vt:vector size="70" baseType="lpstr">
      <vt:lpstr>Gulim</vt:lpstr>
      <vt:lpstr>Arial</vt:lpstr>
      <vt:lpstr>Calibri</vt:lpstr>
      <vt:lpstr>Courier New</vt:lpstr>
      <vt:lpstr>Font Awesome 5 Pro Light</vt:lpstr>
      <vt:lpstr>Font Awesome 5 Pro Regular</vt:lpstr>
      <vt:lpstr>Menlo</vt:lpstr>
      <vt:lpstr>Roboto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Dedi Juniadi</dc:creator>
  <cp:lastModifiedBy>Mickael Bolnet</cp:lastModifiedBy>
  <cp:revision>394</cp:revision>
  <dcterms:created xsi:type="dcterms:W3CDTF">2015-01-13T04:39:54Z</dcterms:created>
  <dcterms:modified xsi:type="dcterms:W3CDTF">2019-11-05T22:55:19Z</dcterms:modified>
</cp:coreProperties>
</file>